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6" r:id="rId6"/>
    <p:sldId id="277" r:id="rId7"/>
    <p:sldId id="283" r:id="rId8"/>
    <p:sldId id="272" r:id="rId9"/>
    <p:sldId id="284" r:id="rId10"/>
    <p:sldId id="285" r:id="rId11"/>
    <p:sldId id="286" r:id="rId12"/>
    <p:sldId id="287" r:id="rId13"/>
    <p:sldId id="288" r:id="rId14"/>
    <p:sldId id="289" r:id="rId15"/>
    <p:sldId id="290" r:id="rId16"/>
    <p:sldId id="291" r:id="rId17"/>
    <p:sldId id="260" r:id="rId18"/>
    <p:sldId id="261" r:id="rId19"/>
    <p:sldId id="268" r:id="rId20"/>
    <p:sldId id="269" r:id="rId21"/>
    <p:sldId id="263" r:id="rId22"/>
    <p:sldId id="264" r:id="rId23"/>
    <p:sldId id="265" r:id="rId24"/>
    <p:sldId id="266" r:id="rId25"/>
    <p:sldId id="267" r:id="rId26"/>
    <p:sldId id="270" r:id="rId27"/>
    <p:sldId id="271" r:id="rId28"/>
    <p:sldId id="262" r:id="rId29"/>
    <p:sldId id="278" r:id="rId30"/>
    <p:sldId id="279" r:id="rId31"/>
    <p:sldId id="280" r:id="rId32"/>
    <p:sldId id="28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3FF49-83B4-473F-AB14-8A7CF992F0DB}" v="2" dt="2024-04-04T10:13:22.936"/>
    <p1510:client id="{235CB076-44EE-C759-F5CD-BEC77AEB8509}" v="6" dt="2024-04-04T10:06:47.930"/>
    <p1510:client id="{42FE4616-BF23-D390-1C66-17FFDA593231}" v="77" dt="2024-04-04T06:45:04.068"/>
    <p1510:client id="{6002D614-621B-AE41-8CC1-6D32A24F5B91}" v="7" dt="2024-04-04T04:34:39.562"/>
    <p1510:client id="{66B172B7-FC05-33AC-4D1B-84E3CE8E29D8}" v="284" dt="2024-04-04T06:06:46.145"/>
    <p1510:client id="{A32E6EA8-B9AF-2A3E-A776-86835B8D1B13}" v="204" dt="2024-04-04T05:13:2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LI SHUGANI" userId="S::sonali.shugani@vision.org.in::61bb5b14-f15e-4669-9f70-db08bc74e1ee" providerId="AD" clId="Web-{5800F729-5967-99CC-5DA2-94AEA61AC4BB}"/>
    <pc:docChg chg="addSld delSld modSld">
      <pc:chgData name="SONALI SHUGANI" userId="S::sonali.shugani@vision.org.in::61bb5b14-f15e-4669-9f70-db08bc74e1ee" providerId="AD" clId="Web-{5800F729-5967-99CC-5DA2-94AEA61AC4BB}" dt="2024-02-27T04:49:52.562" v="28"/>
      <pc:docMkLst>
        <pc:docMk/>
      </pc:docMkLst>
      <pc:sldChg chg="modSp new del">
        <pc:chgData name="SONALI SHUGANI" userId="S::sonali.shugani@vision.org.in::61bb5b14-f15e-4669-9f70-db08bc74e1ee" providerId="AD" clId="Web-{5800F729-5967-99CC-5DA2-94AEA61AC4BB}" dt="2024-02-27T04:49:52.562" v="28"/>
        <pc:sldMkLst>
          <pc:docMk/>
          <pc:sldMk cId="776440684" sldId="256"/>
        </pc:sldMkLst>
        <pc:spChg chg="mod">
          <ac:chgData name="SONALI SHUGANI" userId="S::sonali.shugani@vision.org.in::61bb5b14-f15e-4669-9f70-db08bc74e1ee" providerId="AD" clId="Web-{5800F729-5967-99CC-5DA2-94AEA61AC4BB}" dt="2024-02-27T04:49:06.967" v="21" actId="20577"/>
          <ac:spMkLst>
            <pc:docMk/>
            <pc:sldMk cId="776440684" sldId="256"/>
            <ac:spMk id="2" creationId="{9A7D1D4F-98AA-E096-2BAF-86909D2AD617}"/>
          </ac:spMkLst>
        </pc:spChg>
        <pc:spChg chg="mod">
          <ac:chgData name="SONALI SHUGANI" userId="S::sonali.shugani@vision.org.in::61bb5b14-f15e-4669-9f70-db08bc74e1ee" providerId="AD" clId="Web-{5800F729-5967-99CC-5DA2-94AEA61AC4BB}" dt="2024-02-27T04:49:16.279" v="27" actId="20577"/>
          <ac:spMkLst>
            <pc:docMk/>
            <pc:sldMk cId="776440684" sldId="256"/>
            <ac:spMk id="3" creationId="{41888FDF-3966-A3BA-661F-9668B56403AA}"/>
          </ac:spMkLst>
        </pc:spChg>
      </pc:sldChg>
    </pc:docChg>
  </pc:docChgLst>
  <pc:docChgLst>
    <pc:chgData name="SONALI SHUGANI" userId="S::sonali.shugani@vision.org.in::61bb5b14-f15e-4669-9f70-db08bc74e1ee" providerId="AD" clId="Web-{2294F705-97A2-81C6-518D-014D66150083}"/>
    <pc:docChg chg="modSld">
      <pc:chgData name="SONALI SHUGANI" userId="S::sonali.shugani@vision.org.in::61bb5b14-f15e-4669-9f70-db08bc74e1ee" providerId="AD" clId="Web-{2294F705-97A2-81C6-518D-014D66150083}" dt="2024-03-13T04:59:28.029" v="45"/>
      <pc:docMkLst>
        <pc:docMk/>
      </pc:docMkLst>
      <pc:sldChg chg="addSp delSp modSp">
        <pc:chgData name="SONALI SHUGANI" userId="S::sonali.shugani@vision.org.in::61bb5b14-f15e-4669-9f70-db08bc74e1ee" providerId="AD" clId="Web-{2294F705-97A2-81C6-518D-014D66150083}" dt="2024-03-13T04:56:54.555" v="37"/>
        <pc:sldMkLst>
          <pc:docMk/>
          <pc:sldMk cId="1195610043" sldId="266"/>
        </pc:sldMkLst>
        <pc:spChg chg="mod">
          <ac:chgData name="SONALI SHUGANI" userId="S::sonali.shugani@vision.org.in::61bb5b14-f15e-4669-9f70-db08bc74e1ee" providerId="AD" clId="Web-{2294F705-97A2-81C6-518D-014D66150083}" dt="2024-03-13T04:54:17.097" v="7" actId="1076"/>
          <ac:spMkLst>
            <pc:docMk/>
            <pc:sldMk cId="1195610043" sldId="266"/>
            <ac:spMk id="3" creationId="{A5DD5C58-4857-119E-A0D1-2772FB1622CB}"/>
          </ac:spMkLst>
        </pc:spChg>
        <pc:spChg chg="mod">
          <ac:chgData name="SONALI SHUGANI" userId="S::sonali.shugani@vision.org.in::61bb5b14-f15e-4669-9f70-db08bc74e1ee" providerId="AD" clId="Web-{2294F705-97A2-81C6-518D-014D66150083}" dt="2024-03-13T04:54:09.987" v="6" actId="1076"/>
          <ac:spMkLst>
            <pc:docMk/>
            <pc:sldMk cId="1195610043" sldId="266"/>
            <ac:spMk id="704" creationId="{72052A62-1FA3-7B03-D79E-4236FACE7654}"/>
          </ac:spMkLst>
        </pc:spChg>
        <pc:spChg chg="ord">
          <ac:chgData name="SONALI SHUGANI" userId="S::sonali.shugani@vision.org.in::61bb5b14-f15e-4669-9f70-db08bc74e1ee" providerId="AD" clId="Web-{2294F705-97A2-81C6-518D-014D66150083}" dt="2024-03-13T04:54:47.269" v="13"/>
          <ac:spMkLst>
            <pc:docMk/>
            <pc:sldMk cId="1195610043" sldId="266"/>
            <ac:spMk id="709" creationId="{924D84CD-5280-4B52-B96E-8EDAA2B20C51}"/>
          </ac:spMkLst>
        </pc:spChg>
        <pc:picChg chg="add del mod ord">
          <ac:chgData name="SONALI SHUGANI" userId="S::sonali.shugani@vision.org.in::61bb5b14-f15e-4669-9f70-db08bc74e1ee" providerId="AD" clId="Web-{2294F705-97A2-81C6-518D-014D66150083}" dt="2024-03-13T04:56:54.555" v="37"/>
          <ac:picMkLst>
            <pc:docMk/>
            <pc:sldMk cId="1195610043" sldId="266"/>
            <ac:picMk id="4" creationId="{9FB61516-87C8-66F8-A8ED-872D749B0E06}"/>
          </ac:picMkLst>
        </pc:picChg>
      </pc:sldChg>
      <pc:sldChg chg="addSp delSp modSp mod setBg">
        <pc:chgData name="SONALI SHUGANI" userId="S::sonali.shugani@vision.org.in::61bb5b14-f15e-4669-9f70-db08bc74e1ee" providerId="AD" clId="Web-{2294F705-97A2-81C6-518D-014D66150083}" dt="2024-03-13T04:59:28.029" v="45"/>
        <pc:sldMkLst>
          <pc:docMk/>
          <pc:sldMk cId="2454630905" sldId="271"/>
        </pc:sldMkLst>
        <pc:spChg chg="del">
          <ac:chgData name="SONALI SHUGANI" userId="S::sonali.shugani@vision.org.in::61bb5b14-f15e-4669-9f70-db08bc74e1ee" providerId="AD" clId="Web-{2294F705-97A2-81C6-518D-014D66150083}" dt="2024-03-13T04:58:19.948" v="40"/>
          <ac:spMkLst>
            <pc:docMk/>
            <pc:sldMk cId="2454630905" sldId="271"/>
            <ac:spMk id="2" creationId="{41AF1CAB-0038-8338-BFB2-268E6A0BE81E}"/>
          </ac:spMkLst>
        </pc:spChg>
        <pc:spChg chg="del">
          <ac:chgData name="SONALI SHUGANI" userId="S::sonali.shugani@vision.org.in::61bb5b14-f15e-4669-9f70-db08bc74e1ee" providerId="AD" clId="Web-{2294F705-97A2-81C6-518D-014D66150083}" dt="2024-03-13T04:58:07.995" v="38"/>
          <ac:spMkLst>
            <pc:docMk/>
            <pc:sldMk cId="2454630905" sldId="271"/>
            <ac:spMk id="3" creationId="{6CEF7C12-0C8C-4604-1DE0-540AB75651BC}"/>
          </ac:spMkLst>
        </pc:spChg>
        <pc:spChg chg="add del mod">
          <ac:chgData name="SONALI SHUGANI" userId="S::sonali.shugani@vision.org.in::61bb5b14-f15e-4669-9f70-db08bc74e1ee" providerId="AD" clId="Web-{2294F705-97A2-81C6-518D-014D66150083}" dt="2024-03-13T04:59:28.029" v="45"/>
          <ac:spMkLst>
            <pc:docMk/>
            <pc:sldMk cId="2454630905" sldId="271"/>
            <ac:spMk id="7" creationId="{B73D8C93-74C5-958D-8833-DF87D94AEEC3}"/>
          </ac:spMkLst>
        </pc:spChg>
        <pc:spChg chg="add">
          <ac:chgData name="SONALI SHUGANI" userId="S::sonali.shugani@vision.org.in::61bb5b14-f15e-4669-9f70-db08bc74e1ee" providerId="AD" clId="Web-{2294F705-97A2-81C6-518D-014D66150083}" dt="2024-03-13T04:59:28.029" v="45"/>
          <ac:spMkLst>
            <pc:docMk/>
            <pc:sldMk cId="2454630905" sldId="271"/>
            <ac:spMk id="12" creationId="{F3060C83-F051-4F0E-ABAD-AA0DFC48B218}"/>
          </ac:spMkLst>
        </pc:spChg>
        <pc:spChg chg="add">
          <ac:chgData name="SONALI SHUGANI" userId="S::sonali.shugani@vision.org.in::61bb5b14-f15e-4669-9f70-db08bc74e1ee" providerId="AD" clId="Web-{2294F705-97A2-81C6-518D-014D66150083}" dt="2024-03-13T04:59:28.029" v="45"/>
          <ac:spMkLst>
            <pc:docMk/>
            <pc:sldMk cId="2454630905" sldId="271"/>
            <ac:spMk id="14" creationId="{83C98ABE-055B-441F-B07E-44F97F083C39}"/>
          </ac:spMkLst>
        </pc:spChg>
        <pc:spChg chg="add">
          <ac:chgData name="SONALI SHUGANI" userId="S::sonali.shugani@vision.org.in::61bb5b14-f15e-4669-9f70-db08bc74e1ee" providerId="AD" clId="Web-{2294F705-97A2-81C6-518D-014D66150083}" dt="2024-03-13T04:59:28.029" v="45"/>
          <ac:spMkLst>
            <pc:docMk/>
            <pc:sldMk cId="2454630905" sldId="271"/>
            <ac:spMk id="16" creationId="{29FDB030-9B49-4CED-8CCD-4D99382388AC}"/>
          </ac:spMkLst>
        </pc:spChg>
        <pc:spChg chg="add">
          <ac:chgData name="SONALI SHUGANI" userId="S::sonali.shugani@vision.org.in::61bb5b14-f15e-4669-9f70-db08bc74e1ee" providerId="AD" clId="Web-{2294F705-97A2-81C6-518D-014D66150083}" dt="2024-03-13T04:59:28.029" v="45"/>
          <ac:spMkLst>
            <pc:docMk/>
            <pc:sldMk cId="2454630905" sldId="271"/>
            <ac:spMk id="18" creationId="{3783CA14-24A1-485C-8B30-D6A5D87987AD}"/>
          </ac:spMkLst>
        </pc:spChg>
        <pc:spChg chg="add">
          <ac:chgData name="SONALI SHUGANI" userId="S::sonali.shugani@vision.org.in::61bb5b14-f15e-4669-9f70-db08bc74e1ee" providerId="AD" clId="Web-{2294F705-97A2-81C6-518D-014D66150083}" dt="2024-03-13T04:59:28.029" v="45"/>
          <ac:spMkLst>
            <pc:docMk/>
            <pc:sldMk cId="2454630905" sldId="271"/>
            <ac:spMk id="20" creationId="{9A97C86A-04D6-40F7-AE84-31AB43E6A846}"/>
          </ac:spMkLst>
        </pc:spChg>
        <pc:spChg chg="add">
          <ac:chgData name="SONALI SHUGANI" userId="S::sonali.shugani@vision.org.in::61bb5b14-f15e-4669-9f70-db08bc74e1ee" providerId="AD" clId="Web-{2294F705-97A2-81C6-518D-014D66150083}" dt="2024-03-13T04:59:28.029" v="45"/>
          <ac:spMkLst>
            <pc:docMk/>
            <pc:sldMk cId="2454630905" sldId="271"/>
            <ac:spMk id="22" creationId="{FF9F2414-84E8-453E-B1F3-389FDE8192D9}"/>
          </ac:spMkLst>
        </pc:spChg>
        <pc:spChg chg="add">
          <ac:chgData name="SONALI SHUGANI" userId="S::sonali.shugani@vision.org.in::61bb5b14-f15e-4669-9f70-db08bc74e1ee" providerId="AD" clId="Web-{2294F705-97A2-81C6-518D-014D66150083}" dt="2024-03-13T04:59:28.029" v="45"/>
          <ac:spMkLst>
            <pc:docMk/>
            <pc:sldMk cId="2454630905" sldId="271"/>
            <ac:spMk id="24" creationId="{3ECA69A1-7536-43AC-85EF-C7106179F5ED}"/>
          </ac:spMkLst>
        </pc:spChg>
        <pc:picChg chg="add del mod ord modCrop">
          <ac:chgData name="SONALI SHUGANI" userId="S::sonali.shugani@vision.org.in::61bb5b14-f15e-4669-9f70-db08bc74e1ee" providerId="AD" clId="Web-{2294F705-97A2-81C6-518D-014D66150083}" dt="2024-03-13T04:59:09.997" v="44"/>
          <ac:picMkLst>
            <pc:docMk/>
            <pc:sldMk cId="2454630905" sldId="271"/>
            <ac:picMk id="4" creationId="{1C82ECCF-2E52-12EE-284F-72D22E8736AB}"/>
          </ac:picMkLst>
        </pc:picChg>
        <pc:picChg chg="add mod">
          <ac:chgData name="SONALI SHUGANI" userId="S::sonali.shugani@vision.org.in::61bb5b14-f15e-4669-9f70-db08bc74e1ee" providerId="AD" clId="Web-{2294F705-97A2-81C6-518D-014D66150083}" dt="2024-03-13T04:59:28.029" v="45"/>
          <ac:picMkLst>
            <pc:docMk/>
            <pc:sldMk cId="2454630905" sldId="271"/>
            <ac:picMk id="5" creationId="{C40EB854-1C3C-3961-24DA-5062AB0CF76B}"/>
          </ac:picMkLst>
        </pc:picChg>
      </pc:sldChg>
    </pc:docChg>
  </pc:docChgLst>
  <pc:docChgLst>
    <pc:chgData name="SONALI SHUGANI" userId="61bb5b14-f15e-4669-9f70-db08bc74e1ee" providerId="ADAL" clId="{68ABD93D-E37E-7140-AFE5-21E585E4E53A}"/>
    <pc:docChg chg="custSel delSld modSld">
      <pc:chgData name="SONALI SHUGANI" userId="61bb5b14-f15e-4669-9f70-db08bc74e1ee" providerId="ADAL" clId="{68ABD93D-E37E-7140-AFE5-21E585E4E53A}" dt="2024-04-04T08:45:57.010" v="2" actId="2696"/>
      <pc:docMkLst>
        <pc:docMk/>
      </pc:docMkLst>
      <pc:sldChg chg="addSp delSp modSp del">
        <pc:chgData name="SONALI SHUGANI" userId="61bb5b14-f15e-4669-9f70-db08bc74e1ee" providerId="ADAL" clId="{68ABD93D-E37E-7140-AFE5-21E585E4E53A}" dt="2024-04-04T08:45:57.010" v="2" actId="2696"/>
        <pc:sldMkLst>
          <pc:docMk/>
          <pc:sldMk cId="2009257559" sldId="282"/>
        </pc:sldMkLst>
        <pc:spChg chg="del">
          <ac:chgData name="SONALI SHUGANI" userId="61bb5b14-f15e-4669-9f70-db08bc74e1ee" providerId="ADAL" clId="{68ABD93D-E37E-7140-AFE5-21E585E4E53A}" dt="2024-04-04T08:45:49.798" v="1" actId="478"/>
          <ac:spMkLst>
            <pc:docMk/>
            <pc:sldMk cId="2009257559" sldId="282"/>
            <ac:spMk id="2" creationId="{13EED651-6BEC-4F1B-9DFC-E9B1C8CFA542}"/>
          </ac:spMkLst>
        </pc:spChg>
        <pc:spChg chg="del">
          <ac:chgData name="SONALI SHUGANI" userId="61bb5b14-f15e-4669-9f70-db08bc74e1ee" providerId="ADAL" clId="{68ABD93D-E37E-7140-AFE5-21E585E4E53A}" dt="2024-04-04T08:45:47.709" v="0" actId="478"/>
          <ac:spMkLst>
            <pc:docMk/>
            <pc:sldMk cId="2009257559" sldId="282"/>
            <ac:spMk id="3" creationId="{6490C122-7E8D-A6D9-7418-2FB347C14056}"/>
          </ac:spMkLst>
        </pc:spChg>
        <pc:spChg chg="add mod">
          <ac:chgData name="SONALI SHUGANI" userId="61bb5b14-f15e-4669-9f70-db08bc74e1ee" providerId="ADAL" clId="{68ABD93D-E37E-7140-AFE5-21E585E4E53A}" dt="2024-04-04T08:45:47.709" v="0" actId="478"/>
          <ac:spMkLst>
            <pc:docMk/>
            <pc:sldMk cId="2009257559" sldId="282"/>
            <ac:spMk id="5" creationId="{980CFAD4-87E1-9937-4BA7-3E7DA3D2FB1D}"/>
          </ac:spMkLst>
        </pc:spChg>
        <pc:spChg chg="add mod">
          <ac:chgData name="SONALI SHUGANI" userId="61bb5b14-f15e-4669-9f70-db08bc74e1ee" providerId="ADAL" clId="{68ABD93D-E37E-7140-AFE5-21E585E4E53A}" dt="2024-04-04T08:45:49.798" v="1" actId="478"/>
          <ac:spMkLst>
            <pc:docMk/>
            <pc:sldMk cId="2009257559" sldId="282"/>
            <ac:spMk id="7" creationId="{2F3F4B9B-484C-FBD7-20DA-DA05B48004E4}"/>
          </ac:spMkLst>
        </pc:spChg>
      </pc:sldChg>
    </pc:docChg>
  </pc:docChgLst>
  <pc:docChgLst>
    <pc:chgData name="SONALI SHUGANI" userId="S::sonali.shugani@vision.org.in::61bb5b14-f15e-4669-9f70-db08bc74e1ee" providerId="AD" clId="Web-{FB076EF2-36EB-4B35-FC7B-1ABA65C71415}"/>
    <pc:docChg chg="addSld modSld addMainMaster delMainMaster">
      <pc:chgData name="SONALI SHUGANI" userId="S::sonali.shugani@vision.org.in::61bb5b14-f15e-4669-9f70-db08bc74e1ee" providerId="AD" clId="Web-{FB076EF2-36EB-4B35-FC7B-1ABA65C71415}" dt="2024-04-03T04:23:31.603" v="123"/>
      <pc:docMkLst>
        <pc:docMk/>
      </pc:docMkLst>
      <pc:sldChg chg="addSp delSp modSp mod modClrScheme delDesignElem chgLayout">
        <pc:chgData name="SONALI SHUGANI" userId="S::sonali.shugani@vision.org.in::61bb5b14-f15e-4669-9f70-db08bc74e1ee" providerId="AD" clId="Web-{FB076EF2-36EB-4B35-FC7B-1ABA65C71415}" dt="2024-04-03T04:12:36.190" v="107"/>
        <pc:sldMkLst>
          <pc:docMk/>
          <pc:sldMk cId="3298942723" sldId="256"/>
        </pc:sldMkLst>
        <pc:spChg chg="mod ord">
          <ac:chgData name="SONALI SHUGANI" userId="S::sonali.shugani@vision.org.in::61bb5b14-f15e-4669-9f70-db08bc74e1ee" providerId="AD" clId="Web-{FB076EF2-36EB-4B35-FC7B-1ABA65C71415}" dt="2024-04-03T04:12:36.190" v="107"/>
          <ac:spMkLst>
            <pc:docMk/>
            <pc:sldMk cId="3298942723" sldId="256"/>
            <ac:spMk id="2" creationId="{2E4A846F-8AF1-EF04-A6B6-3B1F7DE44F33}"/>
          </ac:spMkLst>
        </pc:spChg>
        <pc:spChg chg="mod ord">
          <ac:chgData name="SONALI SHUGANI" userId="S::sonali.shugani@vision.org.in::61bb5b14-f15e-4669-9f70-db08bc74e1ee" providerId="AD" clId="Web-{FB076EF2-36EB-4B35-FC7B-1ABA65C71415}" dt="2024-04-03T04:12:36.190" v="107"/>
          <ac:spMkLst>
            <pc:docMk/>
            <pc:sldMk cId="3298942723" sldId="256"/>
            <ac:spMk id="3" creationId="{1D44C2E7-9D7E-5BE5-456F-3F1D761CBC7A}"/>
          </ac:spMkLst>
        </pc:spChg>
        <pc:spChg chg="add del">
          <ac:chgData name="SONALI SHUGANI" userId="S::sonali.shugani@vision.org.in::61bb5b14-f15e-4669-9f70-db08bc74e1ee" providerId="AD" clId="Web-{FB076EF2-36EB-4B35-FC7B-1ABA65C71415}" dt="2024-04-03T04:12:36.190" v="107"/>
          <ac:spMkLst>
            <pc:docMk/>
            <pc:sldMk cId="3298942723" sldId="256"/>
            <ac:spMk id="9" creationId="{0671A8AE-40A1-4631-A6B8-581AFF065482}"/>
          </ac:spMkLst>
        </pc:spChg>
        <pc:spChg chg="add del">
          <ac:chgData name="SONALI SHUGANI" userId="S::sonali.shugani@vision.org.in::61bb5b14-f15e-4669-9f70-db08bc74e1ee" providerId="AD" clId="Web-{FB076EF2-36EB-4B35-FC7B-1ABA65C71415}" dt="2024-04-03T04:12:36.190" v="107"/>
          <ac:spMkLst>
            <pc:docMk/>
            <pc:sldMk cId="3298942723" sldId="256"/>
            <ac:spMk id="11" creationId="{AB58EF07-17C2-48CF-ABB0-EEF1F17CB8F0}"/>
          </ac:spMkLst>
        </pc:spChg>
        <pc:spChg chg="add del">
          <ac:chgData name="SONALI SHUGANI" userId="S::sonali.shugani@vision.org.in::61bb5b14-f15e-4669-9f70-db08bc74e1ee" providerId="AD" clId="Web-{FB076EF2-36EB-4B35-FC7B-1ABA65C71415}" dt="2024-04-03T04:12:36.190" v="107"/>
          <ac:spMkLst>
            <pc:docMk/>
            <pc:sldMk cId="3298942723" sldId="256"/>
            <ac:spMk id="13" creationId="{AF2F604E-43BE-4DC3-B983-E071523364F8}"/>
          </ac:spMkLst>
        </pc:spChg>
        <pc:spChg chg="add del">
          <ac:chgData name="SONALI SHUGANI" userId="S::sonali.shugani@vision.org.in::61bb5b14-f15e-4669-9f70-db08bc74e1ee" providerId="AD" clId="Web-{FB076EF2-36EB-4B35-FC7B-1ABA65C71415}" dt="2024-04-03T04:12:36.190" v="107"/>
          <ac:spMkLst>
            <pc:docMk/>
            <pc:sldMk cId="3298942723" sldId="256"/>
            <ac:spMk id="15" creationId="{08C9B587-E65E-4B52-B37C-ABEBB6E87928}"/>
          </ac:spMkLst>
        </pc:spChg>
      </pc:sldChg>
      <pc:sldChg chg="addSp delSp modSp mod modClrScheme delDesignElem chgLayout">
        <pc:chgData name="SONALI SHUGANI" userId="S::sonali.shugani@vision.org.in::61bb5b14-f15e-4669-9f70-db08bc74e1ee" providerId="AD" clId="Web-{FB076EF2-36EB-4B35-FC7B-1ABA65C71415}" dt="2024-04-03T04:12:36.190" v="107"/>
        <pc:sldMkLst>
          <pc:docMk/>
          <pc:sldMk cId="3360824254" sldId="260"/>
        </pc:sldMkLst>
        <pc:spChg chg="mod ord">
          <ac:chgData name="SONALI SHUGANI" userId="S::sonali.shugani@vision.org.in::61bb5b14-f15e-4669-9f70-db08bc74e1ee" providerId="AD" clId="Web-{FB076EF2-36EB-4B35-FC7B-1ABA65C71415}" dt="2024-04-03T04:12:36.190" v="107"/>
          <ac:spMkLst>
            <pc:docMk/>
            <pc:sldMk cId="3360824254" sldId="260"/>
            <ac:spMk id="2" creationId="{865FC823-C8FA-4CE0-F9CC-5608F5630E7E}"/>
          </ac:spMkLst>
        </pc:spChg>
        <pc:spChg chg="mod ord">
          <ac:chgData name="SONALI SHUGANI" userId="S::sonali.shugani@vision.org.in::61bb5b14-f15e-4669-9f70-db08bc74e1ee" providerId="AD" clId="Web-{FB076EF2-36EB-4B35-FC7B-1ABA65C71415}" dt="2024-04-03T04:12:36.190" v="107"/>
          <ac:spMkLst>
            <pc:docMk/>
            <pc:sldMk cId="3360824254" sldId="260"/>
            <ac:spMk id="3" creationId="{E55A4296-F737-1FC6-D5CA-5C1C7F9B85B6}"/>
          </ac:spMkLst>
        </pc:spChg>
        <pc:grpChg chg="add del">
          <ac:chgData name="SONALI SHUGANI" userId="S::sonali.shugani@vision.org.in::61bb5b14-f15e-4669-9f70-db08bc74e1ee" providerId="AD" clId="Web-{FB076EF2-36EB-4B35-FC7B-1ABA65C71415}" dt="2024-04-03T04:12:36.190" v="107"/>
          <ac:grpSpMkLst>
            <pc:docMk/>
            <pc:sldMk cId="3360824254" sldId="260"/>
            <ac:grpSpMk id="12" creationId="{6258F736-B256-8039-9DC6-F4E49A5C5AD5}"/>
          </ac:grpSpMkLst>
        </pc:grpChg>
      </pc:sldChg>
      <pc:sldChg chg="modSp mod modClrScheme chgLayout">
        <pc:chgData name="SONALI SHUGANI" userId="S::sonali.shugani@vision.org.in::61bb5b14-f15e-4669-9f70-db08bc74e1ee" providerId="AD" clId="Web-{FB076EF2-36EB-4B35-FC7B-1ABA65C71415}" dt="2024-04-03T04:12:36.190" v="107"/>
        <pc:sldMkLst>
          <pc:docMk/>
          <pc:sldMk cId="54670294" sldId="261"/>
        </pc:sldMkLst>
        <pc:spChg chg="mod ord">
          <ac:chgData name="SONALI SHUGANI" userId="S::sonali.shugani@vision.org.in::61bb5b14-f15e-4669-9f70-db08bc74e1ee" providerId="AD" clId="Web-{FB076EF2-36EB-4B35-FC7B-1ABA65C71415}" dt="2024-04-03T04:12:36.190" v="107"/>
          <ac:spMkLst>
            <pc:docMk/>
            <pc:sldMk cId="54670294" sldId="261"/>
            <ac:spMk id="2" creationId="{4BC93987-6477-7DDC-6C94-3758BF74CD65}"/>
          </ac:spMkLst>
        </pc:spChg>
        <pc:spChg chg="mod ord">
          <ac:chgData name="SONALI SHUGANI" userId="S::sonali.shugani@vision.org.in::61bb5b14-f15e-4669-9f70-db08bc74e1ee" providerId="AD" clId="Web-{FB076EF2-36EB-4B35-FC7B-1ABA65C71415}" dt="2024-04-03T04:12:36.190" v="107"/>
          <ac:spMkLst>
            <pc:docMk/>
            <pc:sldMk cId="54670294" sldId="261"/>
            <ac:spMk id="3" creationId="{0FFD887C-0C43-D462-F209-E11EC0C1A9BB}"/>
          </ac:spMkLst>
        </pc:spChg>
      </pc:sldChg>
      <pc:sldChg chg="addSp delSp modSp mod modClrScheme delDesignElem chgLayout">
        <pc:chgData name="SONALI SHUGANI" userId="S::sonali.shugani@vision.org.in::61bb5b14-f15e-4669-9f70-db08bc74e1ee" providerId="AD" clId="Web-{FB076EF2-36EB-4B35-FC7B-1ABA65C71415}" dt="2024-04-03T04:12:36.190" v="107"/>
        <pc:sldMkLst>
          <pc:docMk/>
          <pc:sldMk cId="2367673500" sldId="262"/>
        </pc:sldMkLst>
        <pc:spChg chg="mod ord">
          <ac:chgData name="SONALI SHUGANI" userId="S::sonali.shugani@vision.org.in::61bb5b14-f15e-4669-9f70-db08bc74e1ee" providerId="AD" clId="Web-{FB076EF2-36EB-4B35-FC7B-1ABA65C71415}" dt="2024-04-03T04:12:36.190" v="107"/>
          <ac:spMkLst>
            <pc:docMk/>
            <pc:sldMk cId="2367673500" sldId="262"/>
            <ac:spMk id="2" creationId="{F7265110-39BA-626D-9CD6-428EDA234961}"/>
          </ac:spMkLst>
        </pc:spChg>
        <pc:spChg chg="mod ord">
          <ac:chgData name="SONALI SHUGANI" userId="S::sonali.shugani@vision.org.in::61bb5b14-f15e-4669-9f70-db08bc74e1ee" providerId="AD" clId="Web-{FB076EF2-36EB-4B35-FC7B-1ABA65C71415}" dt="2024-04-03T04:12:36.190" v="107"/>
          <ac:spMkLst>
            <pc:docMk/>
            <pc:sldMk cId="2367673500" sldId="262"/>
            <ac:spMk id="3" creationId="{518A0C94-5638-62D3-5710-B209B9039B37}"/>
          </ac:spMkLst>
        </pc:spChg>
        <pc:spChg chg="add del">
          <ac:chgData name="SONALI SHUGANI" userId="S::sonali.shugani@vision.org.in::61bb5b14-f15e-4669-9f70-db08bc74e1ee" providerId="AD" clId="Web-{FB076EF2-36EB-4B35-FC7B-1ABA65C71415}" dt="2024-04-03T04:12:36.190" v="107"/>
          <ac:spMkLst>
            <pc:docMk/>
            <pc:sldMk cId="2367673500" sldId="262"/>
            <ac:spMk id="8" creationId="{18873D23-2DCF-4B31-A009-95721C06E8E1}"/>
          </ac:spMkLst>
        </pc:spChg>
        <pc:spChg chg="add del">
          <ac:chgData name="SONALI SHUGANI" userId="S::sonali.shugani@vision.org.in::61bb5b14-f15e-4669-9f70-db08bc74e1ee" providerId="AD" clId="Web-{FB076EF2-36EB-4B35-FC7B-1ABA65C71415}" dt="2024-04-03T04:12:36.190" v="107"/>
          <ac:spMkLst>
            <pc:docMk/>
            <pc:sldMk cId="2367673500" sldId="262"/>
            <ac:spMk id="10" creationId="{C13EF075-D4EF-4929-ADBC-91B27DA19955}"/>
          </ac:spMkLst>
        </pc:spChg>
        <pc:grpChg chg="add del">
          <ac:chgData name="SONALI SHUGANI" userId="S::sonali.shugani@vision.org.in::61bb5b14-f15e-4669-9f70-db08bc74e1ee" providerId="AD" clId="Web-{FB076EF2-36EB-4B35-FC7B-1ABA65C71415}" dt="2024-04-03T04:12:36.190" v="107"/>
          <ac:grpSpMkLst>
            <pc:docMk/>
            <pc:sldMk cId="2367673500" sldId="262"/>
            <ac:grpSpMk id="12" creationId="{DAA26DFA-AAB2-4973-9C17-16D587C7B198}"/>
          </ac:grpSpMkLst>
        </pc:grpChg>
      </pc:sldChg>
      <pc:sldChg chg="modSp mod modClrScheme chgLayout">
        <pc:chgData name="SONALI SHUGANI" userId="S::sonali.shugani@vision.org.in::61bb5b14-f15e-4669-9f70-db08bc74e1ee" providerId="AD" clId="Web-{FB076EF2-36EB-4B35-FC7B-1ABA65C71415}" dt="2024-04-03T04:12:36.190" v="107"/>
        <pc:sldMkLst>
          <pc:docMk/>
          <pc:sldMk cId="1042561667" sldId="263"/>
        </pc:sldMkLst>
        <pc:spChg chg="mod ord">
          <ac:chgData name="SONALI SHUGANI" userId="S::sonali.shugani@vision.org.in::61bb5b14-f15e-4669-9f70-db08bc74e1ee" providerId="AD" clId="Web-{FB076EF2-36EB-4B35-FC7B-1ABA65C71415}" dt="2024-04-03T04:12:36.190" v="107"/>
          <ac:spMkLst>
            <pc:docMk/>
            <pc:sldMk cId="1042561667" sldId="263"/>
            <ac:spMk id="2" creationId="{D0262C36-C1AC-6EA6-A0CB-49C42D2CC7AE}"/>
          </ac:spMkLst>
        </pc:spChg>
        <pc:graphicFrameChg chg="mod ord">
          <ac:chgData name="SONALI SHUGANI" userId="S::sonali.shugani@vision.org.in::61bb5b14-f15e-4669-9f70-db08bc74e1ee" providerId="AD" clId="Web-{FB076EF2-36EB-4B35-FC7B-1ABA65C71415}" dt="2024-04-03T04:12:36.190" v="107"/>
          <ac:graphicFrameMkLst>
            <pc:docMk/>
            <pc:sldMk cId="1042561667" sldId="263"/>
            <ac:graphicFrameMk id="5" creationId="{925AA47C-FEA0-500D-10F8-D8753CF683F2}"/>
          </ac:graphicFrameMkLst>
        </pc:graphicFrameChg>
      </pc:sldChg>
      <pc:sldChg chg="addSp delSp modSp mod modClrScheme delDesignElem chgLayout">
        <pc:chgData name="SONALI SHUGANI" userId="S::sonali.shugani@vision.org.in::61bb5b14-f15e-4669-9f70-db08bc74e1ee" providerId="AD" clId="Web-{FB076EF2-36EB-4B35-FC7B-1ABA65C71415}" dt="2024-04-03T04:12:36.190" v="107"/>
        <pc:sldMkLst>
          <pc:docMk/>
          <pc:sldMk cId="1132581823" sldId="264"/>
        </pc:sldMkLst>
        <pc:spChg chg="add del">
          <ac:chgData name="SONALI SHUGANI" userId="S::sonali.shugani@vision.org.in::61bb5b14-f15e-4669-9f70-db08bc74e1ee" providerId="AD" clId="Web-{FB076EF2-36EB-4B35-FC7B-1ABA65C71415}" dt="2024-04-03T04:12:36.190" v="107"/>
          <ac:spMkLst>
            <pc:docMk/>
            <pc:sldMk cId="1132581823" sldId="264"/>
            <ac:spMk id="11" creationId="{32BC26D8-82FB-445E-AA49-62A77D7C1EE0}"/>
          </ac:spMkLst>
        </pc:spChg>
        <pc:spChg chg="add del">
          <ac:chgData name="SONALI SHUGANI" userId="S::sonali.shugani@vision.org.in::61bb5b14-f15e-4669-9f70-db08bc74e1ee" providerId="AD" clId="Web-{FB076EF2-36EB-4B35-FC7B-1ABA65C71415}" dt="2024-04-03T04:12:36.190" v="107"/>
          <ac:spMkLst>
            <pc:docMk/>
            <pc:sldMk cId="1132581823" sldId="264"/>
            <ac:spMk id="13" creationId="{CB44330D-EA18-4254-AA95-EB49948539B8}"/>
          </ac:spMkLst>
        </pc:spChg>
        <pc:picChg chg="mod ord">
          <ac:chgData name="SONALI SHUGANI" userId="S::sonali.shugani@vision.org.in::61bb5b14-f15e-4669-9f70-db08bc74e1ee" providerId="AD" clId="Web-{FB076EF2-36EB-4B35-FC7B-1ABA65C71415}" dt="2024-04-03T04:12:36.190" v="107"/>
          <ac:picMkLst>
            <pc:docMk/>
            <pc:sldMk cId="1132581823" sldId="264"/>
            <ac:picMk id="6" creationId="{313E2004-A24B-2EA1-99A9-726B095304CE}"/>
          </ac:picMkLst>
        </pc:picChg>
      </pc:sldChg>
      <pc:sldChg chg="modSp mod modClrScheme chgLayout">
        <pc:chgData name="SONALI SHUGANI" userId="S::sonali.shugani@vision.org.in::61bb5b14-f15e-4669-9f70-db08bc74e1ee" providerId="AD" clId="Web-{FB076EF2-36EB-4B35-FC7B-1ABA65C71415}" dt="2024-04-03T04:12:36.190" v="107"/>
        <pc:sldMkLst>
          <pc:docMk/>
          <pc:sldMk cId="3237074870" sldId="265"/>
        </pc:sldMkLst>
        <pc:spChg chg="mod ord">
          <ac:chgData name="SONALI SHUGANI" userId="S::sonali.shugani@vision.org.in::61bb5b14-f15e-4669-9f70-db08bc74e1ee" providerId="AD" clId="Web-{FB076EF2-36EB-4B35-FC7B-1ABA65C71415}" dt="2024-04-03T04:12:36.190" v="107"/>
          <ac:spMkLst>
            <pc:docMk/>
            <pc:sldMk cId="3237074870" sldId="265"/>
            <ac:spMk id="2" creationId="{4C2785B8-CF1E-0BF5-755A-D50D297A28FB}"/>
          </ac:spMkLst>
        </pc:spChg>
        <pc:spChg chg="mod ord">
          <ac:chgData name="SONALI SHUGANI" userId="S::sonali.shugani@vision.org.in::61bb5b14-f15e-4669-9f70-db08bc74e1ee" providerId="AD" clId="Web-{FB076EF2-36EB-4B35-FC7B-1ABA65C71415}" dt="2024-04-03T04:12:36.190" v="107"/>
          <ac:spMkLst>
            <pc:docMk/>
            <pc:sldMk cId="3237074870" sldId="265"/>
            <ac:spMk id="3" creationId="{E0883ABF-9CE9-5EA3-33D6-5FB0EDDA6BE8}"/>
          </ac:spMkLst>
        </pc:spChg>
      </pc:sldChg>
      <pc:sldChg chg="addSp delSp modSp mod modClrScheme delDesignElem chgLayout">
        <pc:chgData name="SONALI SHUGANI" userId="S::sonali.shugani@vision.org.in::61bb5b14-f15e-4669-9f70-db08bc74e1ee" providerId="AD" clId="Web-{FB076EF2-36EB-4B35-FC7B-1ABA65C71415}" dt="2024-04-03T04:12:36.190" v="107"/>
        <pc:sldMkLst>
          <pc:docMk/>
          <pc:sldMk cId="1195610043" sldId="266"/>
        </pc:sldMkLst>
        <pc:spChg chg="mod ord">
          <ac:chgData name="SONALI SHUGANI" userId="S::sonali.shugani@vision.org.in::61bb5b14-f15e-4669-9f70-db08bc74e1ee" providerId="AD" clId="Web-{FB076EF2-36EB-4B35-FC7B-1ABA65C71415}" dt="2024-04-03T04:12:36.190" v="107"/>
          <ac:spMkLst>
            <pc:docMk/>
            <pc:sldMk cId="1195610043" sldId="266"/>
            <ac:spMk id="2" creationId="{C1BA7F3B-2D16-AE3F-11B5-4708C4D48DAA}"/>
          </ac:spMkLst>
        </pc:spChg>
        <pc:spChg chg="add del">
          <ac:chgData name="SONALI SHUGANI" userId="S::sonali.shugani@vision.org.in::61bb5b14-f15e-4669-9f70-db08bc74e1ee" providerId="AD" clId="Web-{FB076EF2-36EB-4B35-FC7B-1ABA65C71415}" dt="2024-04-03T04:12:36.190" v="107"/>
          <ac:spMkLst>
            <pc:docMk/>
            <pc:sldMk cId="1195610043" sldId="266"/>
            <ac:spMk id="709" creationId="{924D84CD-5280-4B52-B96E-8EDAA2B20C51}"/>
          </ac:spMkLst>
        </pc:spChg>
        <pc:spChg chg="add del">
          <ac:chgData name="SONALI SHUGANI" userId="S::sonali.shugani@vision.org.in::61bb5b14-f15e-4669-9f70-db08bc74e1ee" providerId="AD" clId="Web-{FB076EF2-36EB-4B35-FC7B-1ABA65C71415}" dt="2024-04-03T04:12:36.190" v="107"/>
          <ac:spMkLst>
            <pc:docMk/>
            <pc:sldMk cId="1195610043" sldId="266"/>
            <ac:spMk id="711" creationId="{3E65D517-46E4-8037-A63D-629DE1253A89}"/>
          </ac:spMkLst>
        </pc:spChg>
      </pc:sldChg>
      <pc:sldChg chg="modSp mod modClrScheme chgLayout">
        <pc:chgData name="SONALI SHUGANI" userId="S::sonali.shugani@vision.org.in::61bb5b14-f15e-4669-9f70-db08bc74e1ee" providerId="AD" clId="Web-{FB076EF2-36EB-4B35-FC7B-1ABA65C71415}" dt="2024-04-03T04:12:36.190" v="107"/>
        <pc:sldMkLst>
          <pc:docMk/>
          <pc:sldMk cId="848349884" sldId="267"/>
        </pc:sldMkLst>
        <pc:spChg chg="mod ord">
          <ac:chgData name="SONALI SHUGANI" userId="S::sonali.shugani@vision.org.in::61bb5b14-f15e-4669-9f70-db08bc74e1ee" providerId="AD" clId="Web-{FB076EF2-36EB-4B35-FC7B-1ABA65C71415}" dt="2024-04-03T04:12:36.190" v="107"/>
          <ac:spMkLst>
            <pc:docMk/>
            <pc:sldMk cId="848349884" sldId="267"/>
            <ac:spMk id="2" creationId="{DCF9DC7D-C2ED-80BF-7297-48883C0D479A}"/>
          </ac:spMkLst>
        </pc:spChg>
        <pc:graphicFrameChg chg="mod ord">
          <ac:chgData name="SONALI SHUGANI" userId="S::sonali.shugani@vision.org.in::61bb5b14-f15e-4669-9f70-db08bc74e1ee" providerId="AD" clId="Web-{FB076EF2-36EB-4B35-FC7B-1ABA65C71415}" dt="2024-04-03T04:12:36.190" v="107"/>
          <ac:graphicFrameMkLst>
            <pc:docMk/>
            <pc:sldMk cId="848349884" sldId="267"/>
            <ac:graphicFrameMk id="5" creationId="{60270EE6-C2AD-706D-6133-BEA4E63734AF}"/>
          </ac:graphicFrameMkLst>
        </pc:graphicFrameChg>
      </pc:sldChg>
      <pc:sldChg chg="modSp mod modClrScheme chgLayout">
        <pc:chgData name="SONALI SHUGANI" userId="S::sonali.shugani@vision.org.in::61bb5b14-f15e-4669-9f70-db08bc74e1ee" providerId="AD" clId="Web-{FB076EF2-36EB-4B35-FC7B-1ABA65C71415}" dt="2024-04-03T04:12:36.190" v="107"/>
        <pc:sldMkLst>
          <pc:docMk/>
          <pc:sldMk cId="1865312533" sldId="268"/>
        </pc:sldMkLst>
        <pc:spChg chg="mod ord">
          <ac:chgData name="SONALI SHUGANI" userId="S::sonali.shugani@vision.org.in::61bb5b14-f15e-4669-9f70-db08bc74e1ee" providerId="AD" clId="Web-{FB076EF2-36EB-4B35-FC7B-1ABA65C71415}" dt="2024-04-03T04:12:36.190" v="107"/>
          <ac:spMkLst>
            <pc:docMk/>
            <pc:sldMk cId="1865312533" sldId="268"/>
            <ac:spMk id="2" creationId="{84A8E6A5-7545-6F71-4CE9-6536B76DEFA7}"/>
          </ac:spMkLst>
        </pc:spChg>
        <pc:spChg chg="mod ord">
          <ac:chgData name="SONALI SHUGANI" userId="S::sonali.shugani@vision.org.in::61bb5b14-f15e-4669-9f70-db08bc74e1ee" providerId="AD" clId="Web-{FB076EF2-36EB-4B35-FC7B-1ABA65C71415}" dt="2024-04-03T04:12:36.190" v="107"/>
          <ac:spMkLst>
            <pc:docMk/>
            <pc:sldMk cId="1865312533" sldId="268"/>
            <ac:spMk id="206" creationId="{3833E2FC-EFE3-4449-ECF3-728F768B7126}"/>
          </ac:spMkLst>
        </pc:spChg>
      </pc:sldChg>
      <pc:sldChg chg="modSp mod modClrScheme chgLayout">
        <pc:chgData name="SONALI SHUGANI" userId="S::sonali.shugani@vision.org.in::61bb5b14-f15e-4669-9f70-db08bc74e1ee" providerId="AD" clId="Web-{FB076EF2-36EB-4B35-FC7B-1ABA65C71415}" dt="2024-04-03T04:12:36.190" v="107"/>
        <pc:sldMkLst>
          <pc:docMk/>
          <pc:sldMk cId="1278042298" sldId="269"/>
        </pc:sldMkLst>
        <pc:spChg chg="mod ord">
          <ac:chgData name="SONALI SHUGANI" userId="S::sonali.shugani@vision.org.in::61bb5b14-f15e-4669-9f70-db08bc74e1ee" providerId="AD" clId="Web-{FB076EF2-36EB-4B35-FC7B-1ABA65C71415}" dt="2024-04-03T04:12:36.190" v="107"/>
          <ac:spMkLst>
            <pc:docMk/>
            <pc:sldMk cId="1278042298" sldId="269"/>
            <ac:spMk id="652" creationId="{B9DE5515-F0CA-8142-BAA1-19D918271C0B}"/>
          </ac:spMkLst>
        </pc:spChg>
      </pc:sldChg>
      <pc:sldChg chg="addSp delSp modSp mod modClrScheme delDesignElem chgLayout">
        <pc:chgData name="SONALI SHUGANI" userId="S::sonali.shugani@vision.org.in::61bb5b14-f15e-4669-9f70-db08bc74e1ee" providerId="AD" clId="Web-{FB076EF2-36EB-4B35-FC7B-1ABA65C71415}" dt="2024-04-03T04:12:36.190" v="107"/>
        <pc:sldMkLst>
          <pc:docMk/>
          <pc:sldMk cId="959463915" sldId="270"/>
        </pc:sldMkLst>
        <pc:spChg chg="mod ord">
          <ac:chgData name="SONALI SHUGANI" userId="S::sonali.shugani@vision.org.in::61bb5b14-f15e-4669-9f70-db08bc74e1ee" providerId="AD" clId="Web-{FB076EF2-36EB-4B35-FC7B-1ABA65C71415}" dt="2024-04-03T04:12:36.190" v="107"/>
          <ac:spMkLst>
            <pc:docMk/>
            <pc:sldMk cId="959463915" sldId="270"/>
            <ac:spMk id="2" creationId="{53EA90D0-369D-F194-30B8-00F1290305D8}"/>
          </ac:spMkLst>
        </pc:spChg>
        <pc:spChg chg="mod ord">
          <ac:chgData name="SONALI SHUGANI" userId="S::sonali.shugani@vision.org.in::61bb5b14-f15e-4669-9f70-db08bc74e1ee" providerId="AD" clId="Web-{FB076EF2-36EB-4B35-FC7B-1ABA65C71415}" dt="2024-04-03T04:12:36.190" v="107"/>
          <ac:spMkLst>
            <pc:docMk/>
            <pc:sldMk cId="959463915" sldId="270"/>
            <ac:spMk id="3" creationId="{ACFD24E0-5A1D-46E0-E961-03E1E211CDC1}"/>
          </ac:spMkLst>
        </pc:spChg>
        <pc:spChg chg="add del">
          <ac:chgData name="SONALI SHUGANI" userId="S::sonali.shugani@vision.org.in::61bb5b14-f15e-4669-9f70-db08bc74e1ee" providerId="AD" clId="Web-{FB076EF2-36EB-4B35-FC7B-1ABA65C71415}" dt="2024-04-03T04:12:36.190" v="107"/>
          <ac:spMkLst>
            <pc:docMk/>
            <pc:sldMk cId="959463915" sldId="270"/>
            <ac:spMk id="18" creationId="{D2B783EE-0239-4717-BBEA-8C9EAC61C824}"/>
          </ac:spMkLst>
        </pc:spChg>
        <pc:spChg chg="add del">
          <ac:chgData name="SONALI SHUGANI" userId="S::sonali.shugani@vision.org.in::61bb5b14-f15e-4669-9f70-db08bc74e1ee" providerId="AD" clId="Web-{FB076EF2-36EB-4B35-FC7B-1ABA65C71415}" dt="2024-04-03T04:12:36.190" v="107"/>
          <ac:spMkLst>
            <pc:docMk/>
            <pc:sldMk cId="959463915" sldId="270"/>
            <ac:spMk id="20" creationId="{A7B99495-F43F-4D80-A44F-2CB4764EB90B}"/>
          </ac:spMkLst>
        </pc:spChg>
        <pc:spChg chg="add del">
          <ac:chgData name="SONALI SHUGANI" userId="S::sonali.shugani@vision.org.in::61bb5b14-f15e-4669-9f70-db08bc74e1ee" providerId="AD" clId="Web-{FB076EF2-36EB-4B35-FC7B-1ABA65C71415}" dt="2024-04-03T04:12:36.190" v="107"/>
          <ac:spMkLst>
            <pc:docMk/>
            <pc:sldMk cId="959463915" sldId="270"/>
            <ac:spMk id="22" creationId="{70BEB1E7-2F88-40BC-B73D-42E5B6F80BFC}"/>
          </ac:spMkLst>
        </pc:spChg>
      </pc:sldChg>
      <pc:sldChg chg="addSp delSp modSp mod modClrScheme delDesignElem chgLayout">
        <pc:chgData name="SONALI SHUGANI" userId="S::sonali.shugani@vision.org.in::61bb5b14-f15e-4669-9f70-db08bc74e1ee" providerId="AD" clId="Web-{FB076EF2-36EB-4B35-FC7B-1ABA65C71415}" dt="2024-04-03T04:12:36.190" v="107"/>
        <pc:sldMkLst>
          <pc:docMk/>
          <pc:sldMk cId="2454630905" sldId="271"/>
        </pc:sldMkLst>
        <pc:spChg chg="add del">
          <ac:chgData name="SONALI SHUGANI" userId="S::sonali.shugani@vision.org.in::61bb5b14-f15e-4669-9f70-db08bc74e1ee" providerId="AD" clId="Web-{FB076EF2-36EB-4B35-FC7B-1ABA65C71415}" dt="2024-04-03T04:12:36.190" v="107"/>
          <ac:spMkLst>
            <pc:docMk/>
            <pc:sldMk cId="2454630905" sldId="271"/>
            <ac:spMk id="12" creationId="{F3060C83-F051-4F0E-ABAD-AA0DFC48B218}"/>
          </ac:spMkLst>
        </pc:spChg>
        <pc:spChg chg="add del">
          <ac:chgData name="SONALI SHUGANI" userId="S::sonali.shugani@vision.org.in::61bb5b14-f15e-4669-9f70-db08bc74e1ee" providerId="AD" clId="Web-{FB076EF2-36EB-4B35-FC7B-1ABA65C71415}" dt="2024-04-03T04:12:36.190" v="107"/>
          <ac:spMkLst>
            <pc:docMk/>
            <pc:sldMk cId="2454630905" sldId="271"/>
            <ac:spMk id="14" creationId="{83C98ABE-055B-441F-B07E-44F97F083C39}"/>
          </ac:spMkLst>
        </pc:spChg>
        <pc:spChg chg="add del">
          <ac:chgData name="SONALI SHUGANI" userId="S::sonali.shugani@vision.org.in::61bb5b14-f15e-4669-9f70-db08bc74e1ee" providerId="AD" clId="Web-{FB076EF2-36EB-4B35-FC7B-1ABA65C71415}" dt="2024-04-03T04:12:36.190" v="107"/>
          <ac:spMkLst>
            <pc:docMk/>
            <pc:sldMk cId="2454630905" sldId="271"/>
            <ac:spMk id="16" creationId="{29FDB030-9B49-4CED-8CCD-4D99382388AC}"/>
          </ac:spMkLst>
        </pc:spChg>
        <pc:spChg chg="add del">
          <ac:chgData name="SONALI SHUGANI" userId="S::sonali.shugani@vision.org.in::61bb5b14-f15e-4669-9f70-db08bc74e1ee" providerId="AD" clId="Web-{FB076EF2-36EB-4B35-FC7B-1ABA65C71415}" dt="2024-04-03T04:12:36.190" v="107"/>
          <ac:spMkLst>
            <pc:docMk/>
            <pc:sldMk cId="2454630905" sldId="271"/>
            <ac:spMk id="18" creationId="{3783CA14-24A1-485C-8B30-D6A5D87987AD}"/>
          </ac:spMkLst>
        </pc:spChg>
        <pc:spChg chg="add del">
          <ac:chgData name="SONALI SHUGANI" userId="S::sonali.shugani@vision.org.in::61bb5b14-f15e-4669-9f70-db08bc74e1ee" providerId="AD" clId="Web-{FB076EF2-36EB-4B35-FC7B-1ABA65C71415}" dt="2024-04-03T04:12:36.190" v="107"/>
          <ac:spMkLst>
            <pc:docMk/>
            <pc:sldMk cId="2454630905" sldId="271"/>
            <ac:spMk id="20" creationId="{9A97C86A-04D6-40F7-AE84-31AB43E6A846}"/>
          </ac:spMkLst>
        </pc:spChg>
        <pc:spChg chg="add del">
          <ac:chgData name="SONALI SHUGANI" userId="S::sonali.shugani@vision.org.in::61bb5b14-f15e-4669-9f70-db08bc74e1ee" providerId="AD" clId="Web-{FB076EF2-36EB-4B35-FC7B-1ABA65C71415}" dt="2024-04-03T04:12:36.190" v="107"/>
          <ac:spMkLst>
            <pc:docMk/>
            <pc:sldMk cId="2454630905" sldId="271"/>
            <ac:spMk id="22" creationId="{FF9F2414-84E8-453E-B1F3-389FDE8192D9}"/>
          </ac:spMkLst>
        </pc:spChg>
        <pc:spChg chg="add del">
          <ac:chgData name="SONALI SHUGANI" userId="S::sonali.shugani@vision.org.in::61bb5b14-f15e-4669-9f70-db08bc74e1ee" providerId="AD" clId="Web-{FB076EF2-36EB-4B35-FC7B-1ABA65C71415}" dt="2024-04-03T04:12:36.190" v="107"/>
          <ac:spMkLst>
            <pc:docMk/>
            <pc:sldMk cId="2454630905" sldId="271"/>
            <ac:spMk id="24" creationId="{3ECA69A1-7536-43AC-85EF-C7106179F5ED}"/>
          </ac:spMkLst>
        </pc:spChg>
        <pc:picChg chg="mod ord">
          <ac:chgData name="SONALI SHUGANI" userId="S::sonali.shugani@vision.org.in::61bb5b14-f15e-4669-9f70-db08bc74e1ee" providerId="AD" clId="Web-{FB076EF2-36EB-4B35-FC7B-1ABA65C71415}" dt="2024-04-03T04:12:36.190" v="107"/>
          <ac:picMkLst>
            <pc:docMk/>
            <pc:sldMk cId="2454630905" sldId="271"/>
            <ac:picMk id="5" creationId="{C40EB854-1C3C-3961-24DA-5062AB0CF76B}"/>
          </ac:picMkLst>
        </pc:picChg>
      </pc:sldChg>
      <pc:sldChg chg="addSp delSp modSp mod modClrScheme delDesignElem chgLayout">
        <pc:chgData name="SONALI SHUGANI" userId="S::sonali.shugani@vision.org.in::61bb5b14-f15e-4669-9f70-db08bc74e1ee" providerId="AD" clId="Web-{FB076EF2-36EB-4B35-FC7B-1ABA65C71415}" dt="2024-04-03T04:12:36.190" v="107"/>
        <pc:sldMkLst>
          <pc:docMk/>
          <pc:sldMk cId="3805498023" sldId="272"/>
        </pc:sldMkLst>
        <pc:spChg chg="mod ord">
          <ac:chgData name="SONALI SHUGANI" userId="S::sonali.shugani@vision.org.in::61bb5b14-f15e-4669-9f70-db08bc74e1ee" providerId="AD" clId="Web-{FB076EF2-36EB-4B35-FC7B-1ABA65C71415}" dt="2024-04-03T04:12:36.190" v="107"/>
          <ac:spMkLst>
            <pc:docMk/>
            <pc:sldMk cId="3805498023" sldId="272"/>
            <ac:spMk id="2" creationId="{BED7093C-FD84-3E73-B5D1-4177B0E887B6}"/>
          </ac:spMkLst>
        </pc:spChg>
        <pc:spChg chg="mod ord">
          <ac:chgData name="SONALI SHUGANI" userId="S::sonali.shugani@vision.org.in::61bb5b14-f15e-4669-9f70-db08bc74e1ee" providerId="AD" clId="Web-{FB076EF2-36EB-4B35-FC7B-1ABA65C71415}" dt="2024-04-03T04:12:36.190" v="107"/>
          <ac:spMkLst>
            <pc:docMk/>
            <pc:sldMk cId="3805498023" sldId="272"/>
            <ac:spMk id="3" creationId="{AE51FC40-C83B-F7B9-688E-DDBA76D6A1A7}"/>
          </ac:spMkLst>
        </pc:spChg>
        <pc:cxnChg chg="add del">
          <ac:chgData name="SONALI SHUGANI" userId="S::sonali.shugani@vision.org.in::61bb5b14-f15e-4669-9f70-db08bc74e1ee" providerId="AD" clId="Web-{FB076EF2-36EB-4B35-FC7B-1ABA65C71415}" dt="2024-04-03T04:12:36.190" v="107"/>
          <ac:cxnSpMkLst>
            <pc:docMk/>
            <pc:sldMk cId="3805498023" sldId="272"/>
            <ac:cxnSpMk id="16" creationId="{1503BFE4-729B-D9D0-C17B-501E6AF1127A}"/>
          </ac:cxnSpMkLst>
        </pc:cxnChg>
      </pc:sldChg>
      <pc:sldChg chg="modSp mod modClrScheme chgLayout">
        <pc:chgData name="SONALI SHUGANI" userId="S::sonali.shugani@vision.org.in::61bb5b14-f15e-4669-9f70-db08bc74e1ee" providerId="AD" clId="Web-{FB076EF2-36EB-4B35-FC7B-1ABA65C71415}" dt="2024-04-03T04:12:36.190" v="107"/>
        <pc:sldMkLst>
          <pc:docMk/>
          <pc:sldMk cId="3863216468" sldId="273"/>
        </pc:sldMkLst>
        <pc:spChg chg="mod ord">
          <ac:chgData name="SONALI SHUGANI" userId="S::sonali.shugani@vision.org.in::61bb5b14-f15e-4669-9f70-db08bc74e1ee" providerId="AD" clId="Web-{FB076EF2-36EB-4B35-FC7B-1ABA65C71415}" dt="2024-04-03T04:12:36.190" v="107"/>
          <ac:spMkLst>
            <pc:docMk/>
            <pc:sldMk cId="3863216468" sldId="273"/>
            <ac:spMk id="2" creationId="{99137F1F-56BD-17A7-13E0-D15206A9DDD8}"/>
          </ac:spMkLst>
        </pc:spChg>
        <pc:spChg chg="mod ord">
          <ac:chgData name="SONALI SHUGANI" userId="S::sonali.shugani@vision.org.in::61bb5b14-f15e-4669-9f70-db08bc74e1ee" providerId="AD" clId="Web-{FB076EF2-36EB-4B35-FC7B-1ABA65C71415}" dt="2024-04-03T04:12:36.190" v="107"/>
          <ac:spMkLst>
            <pc:docMk/>
            <pc:sldMk cId="3863216468" sldId="273"/>
            <ac:spMk id="3" creationId="{D200B57F-14D2-CE06-F647-3B59E27004BE}"/>
          </ac:spMkLst>
        </pc:spChg>
      </pc:sldChg>
      <pc:sldChg chg="addSp delSp modSp mod modClrScheme delDesignElem chgLayout">
        <pc:chgData name="SONALI SHUGANI" userId="S::sonali.shugani@vision.org.in::61bb5b14-f15e-4669-9f70-db08bc74e1ee" providerId="AD" clId="Web-{FB076EF2-36EB-4B35-FC7B-1ABA65C71415}" dt="2024-04-03T04:12:36.190" v="107"/>
        <pc:sldMkLst>
          <pc:docMk/>
          <pc:sldMk cId="2859919663" sldId="274"/>
        </pc:sldMkLst>
        <pc:spChg chg="mod">
          <ac:chgData name="SONALI SHUGANI" userId="S::sonali.shugani@vision.org.in::61bb5b14-f15e-4669-9f70-db08bc74e1ee" providerId="AD" clId="Web-{FB076EF2-36EB-4B35-FC7B-1ABA65C71415}" dt="2024-04-03T04:10:50.280" v="103"/>
          <ac:spMkLst>
            <pc:docMk/>
            <pc:sldMk cId="2859919663" sldId="274"/>
            <ac:spMk id="3" creationId="{021D336E-BB04-7E1F-3D85-03D981358055}"/>
          </ac:spMkLst>
        </pc:spChg>
        <pc:spChg chg="mod">
          <ac:chgData name="SONALI SHUGANI" userId="S::sonali.shugani@vision.org.in::61bb5b14-f15e-4669-9f70-db08bc74e1ee" providerId="AD" clId="Web-{FB076EF2-36EB-4B35-FC7B-1ABA65C71415}" dt="2024-04-03T04:10:50.280" v="103"/>
          <ac:spMkLst>
            <pc:docMk/>
            <pc:sldMk cId="2859919663" sldId="274"/>
            <ac:spMk id="4" creationId="{1652169B-7745-0F06-F767-78FE7D5B72B6}"/>
          </ac:spMkLst>
        </pc:spChg>
        <pc:spChg chg="add del">
          <ac:chgData name="SONALI SHUGANI" userId="S::sonali.shugani@vision.org.in::61bb5b14-f15e-4669-9f70-db08bc74e1ee" providerId="AD" clId="Web-{FB076EF2-36EB-4B35-FC7B-1ABA65C71415}" dt="2024-04-03T04:12:36.190" v="107"/>
          <ac:spMkLst>
            <pc:docMk/>
            <pc:sldMk cId="2859919663" sldId="274"/>
            <ac:spMk id="6" creationId="{69D184B2-2226-4E31-BCCB-444330767440}"/>
          </ac:spMkLst>
        </pc:spChg>
        <pc:spChg chg="add del">
          <ac:chgData name="SONALI SHUGANI" userId="S::sonali.shugani@vision.org.in::61bb5b14-f15e-4669-9f70-db08bc74e1ee" providerId="AD" clId="Web-{FB076EF2-36EB-4B35-FC7B-1ABA65C71415}" dt="2024-04-03T04:12:36.190" v="107"/>
          <ac:spMkLst>
            <pc:docMk/>
            <pc:sldMk cId="2859919663" sldId="274"/>
            <ac:spMk id="7" creationId="{1AC4D4E3-486A-464A-8EC8-D44881097267}"/>
          </ac:spMkLst>
        </pc:spChg>
        <pc:spChg chg="add del">
          <ac:chgData name="SONALI SHUGANI" userId="S::sonali.shugani@vision.org.in::61bb5b14-f15e-4669-9f70-db08bc74e1ee" providerId="AD" clId="Web-{FB076EF2-36EB-4B35-FC7B-1ABA65C71415}" dt="2024-04-03T04:12:36.190" v="107"/>
          <ac:spMkLst>
            <pc:docMk/>
            <pc:sldMk cId="2859919663" sldId="274"/>
            <ac:spMk id="13" creationId="{864DE13E-58EB-4475-B79C-0D4FC651239B}"/>
          </ac:spMkLst>
        </pc:spChg>
      </pc:sldChg>
      <pc:sldChg chg="modSp mod setBg modClrScheme chgLayout">
        <pc:chgData name="SONALI SHUGANI" userId="S::sonali.shugani@vision.org.in::61bb5b14-f15e-4669-9f70-db08bc74e1ee" providerId="AD" clId="Web-{FB076EF2-36EB-4B35-FC7B-1ABA65C71415}" dt="2024-04-03T04:12:36.190" v="107"/>
        <pc:sldMkLst>
          <pc:docMk/>
          <pc:sldMk cId="990057005" sldId="275"/>
        </pc:sldMkLst>
        <pc:spChg chg="mod ord">
          <ac:chgData name="SONALI SHUGANI" userId="S::sonali.shugani@vision.org.in::61bb5b14-f15e-4669-9f70-db08bc74e1ee" providerId="AD" clId="Web-{FB076EF2-36EB-4B35-FC7B-1ABA65C71415}" dt="2024-04-03T04:12:36.190" v="107"/>
          <ac:spMkLst>
            <pc:docMk/>
            <pc:sldMk cId="990057005" sldId="275"/>
            <ac:spMk id="2" creationId="{8AA73F51-4BA4-DDAB-7D11-C14D1C8792E9}"/>
          </ac:spMkLst>
        </pc:spChg>
        <pc:spChg chg="mod ord">
          <ac:chgData name="SONALI SHUGANI" userId="S::sonali.shugani@vision.org.in::61bb5b14-f15e-4669-9f70-db08bc74e1ee" providerId="AD" clId="Web-{FB076EF2-36EB-4B35-FC7B-1ABA65C71415}" dt="2024-04-03T04:12:36.190" v="107"/>
          <ac:spMkLst>
            <pc:docMk/>
            <pc:sldMk cId="990057005" sldId="275"/>
            <ac:spMk id="3" creationId="{562ABE2D-3433-0B96-BC52-A09D3D8975BF}"/>
          </ac:spMkLst>
        </pc:spChg>
      </pc:sldChg>
      <pc:sldChg chg="modSp mod modClrScheme chgLayout">
        <pc:chgData name="SONALI SHUGANI" userId="S::sonali.shugani@vision.org.in::61bb5b14-f15e-4669-9f70-db08bc74e1ee" providerId="AD" clId="Web-{FB076EF2-36EB-4B35-FC7B-1ABA65C71415}" dt="2024-04-03T04:12:36.190" v="107"/>
        <pc:sldMkLst>
          <pc:docMk/>
          <pc:sldMk cId="3283714913" sldId="276"/>
        </pc:sldMkLst>
        <pc:spChg chg="mod ord">
          <ac:chgData name="SONALI SHUGANI" userId="S::sonali.shugani@vision.org.in::61bb5b14-f15e-4669-9f70-db08bc74e1ee" providerId="AD" clId="Web-{FB076EF2-36EB-4B35-FC7B-1ABA65C71415}" dt="2024-04-03T04:12:36.190" v="107"/>
          <ac:spMkLst>
            <pc:docMk/>
            <pc:sldMk cId="3283714913" sldId="276"/>
            <ac:spMk id="2" creationId="{D9851B81-0707-216A-9285-A2F7CB32DEE7}"/>
          </ac:spMkLst>
        </pc:spChg>
        <pc:spChg chg="mod ord">
          <ac:chgData name="SONALI SHUGANI" userId="S::sonali.shugani@vision.org.in::61bb5b14-f15e-4669-9f70-db08bc74e1ee" providerId="AD" clId="Web-{FB076EF2-36EB-4B35-FC7B-1ABA65C71415}" dt="2024-04-03T04:12:36.190" v="107"/>
          <ac:spMkLst>
            <pc:docMk/>
            <pc:sldMk cId="3283714913" sldId="276"/>
            <ac:spMk id="3" creationId="{9D6DFDB7-1E3A-D266-D25C-BF649E721544}"/>
          </ac:spMkLst>
        </pc:spChg>
      </pc:sldChg>
      <pc:sldChg chg="modSp mod modClrScheme chgLayout">
        <pc:chgData name="SONALI SHUGANI" userId="S::sonali.shugani@vision.org.in::61bb5b14-f15e-4669-9f70-db08bc74e1ee" providerId="AD" clId="Web-{FB076EF2-36EB-4B35-FC7B-1ABA65C71415}" dt="2024-04-03T04:12:36.190" v="107"/>
        <pc:sldMkLst>
          <pc:docMk/>
          <pc:sldMk cId="2158460705" sldId="277"/>
        </pc:sldMkLst>
        <pc:spChg chg="mod ord">
          <ac:chgData name="SONALI SHUGANI" userId="S::sonali.shugani@vision.org.in::61bb5b14-f15e-4669-9f70-db08bc74e1ee" providerId="AD" clId="Web-{FB076EF2-36EB-4B35-FC7B-1ABA65C71415}" dt="2024-04-03T04:12:36.190" v="107"/>
          <ac:spMkLst>
            <pc:docMk/>
            <pc:sldMk cId="2158460705" sldId="277"/>
            <ac:spMk id="2" creationId="{3555BB3A-DEBA-AB17-123A-BB2B98748F77}"/>
          </ac:spMkLst>
        </pc:spChg>
      </pc:sldChg>
      <pc:sldChg chg="modSp mod modClrScheme chgLayout">
        <pc:chgData name="SONALI SHUGANI" userId="S::sonali.shugani@vision.org.in::61bb5b14-f15e-4669-9f70-db08bc74e1ee" providerId="AD" clId="Web-{FB076EF2-36EB-4B35-FC7B-1ABA65C71415}" dt="2024-04-03T04:12:36.190" v="107"/>
        <pc:sldMkLst>
          <pc:docMk/>
          <pc:sldMk cId="1692974763" sldId="278"/>
        </pc:sldMkLst>
        <pc:spChg chg="mod ord">
          <ac:chgData name="SONALI SHUGANI" userId="S::sonali.shugani@vision.org.in::61bb5b14-f15e-4669-9f70-db08bc74e1ee" providerId="AD" clId="Web-{FB076EF2-36EB-4B35-FC7B-1ABA65C71415}" dt="2024-04-03T04:12:36.190" v="107"/>
          <ac:spMkLst>
            <pc:docMk/>
            <pc:sldMk cId="1692974763" sldId="278"/>
            <ac:spMk id="2" creationId="{C9753D5F-475A-F0C5-C202-3E5BCDE51722}"/>
          </ac:spMkLst>
        </pc:spChg>
        <pc:spChg chg="mod ord">
          <ac:chgData name="SONALI SHUGANI" userId="S::sonali.shugani@vision.org.in::61bb5b14-f15e-4669-9f70-db08bc74e1ee" providerId="AD" clId="Web-{FB076EF2-36EB-4B35-FC7B-1ABA65C71415}" dt="2024-04-03T04:12:36.190" v="107"/>
          <ac:spMkLst>
            <pc:docMk/>
            <pc:sldMk cId="1692974763" sldId="278"/>
            <ac:spMk id="3" creationId="{4FEC2CCC-6554-1170-C433-EF4D989EFE88}"/>
          </ac:spMkLst>
        </pc:spChg>
      </pc:sldChg>
      <pc:sldChg chg="modSp mod modClrScheme chgLayout">
        <pc:chgData name="SONALI SHUGANI" userId="S::sonali.shugani@vision.org.in::61bb5b14-f15e-4669-9f70-db08bc74e1ee" providerId="AD" clId="Web-{FB076EF2-36EB-4B35-FC7B-1ABA65C71415}" dt="2024-04-03T04:12:36.190" v="107"/>
        <pc:sldMkLst>
          <pc:docMk/>
          <pc:sldMk cId="2225020433" sldId="279"/>
        </pc:sldMkLst>
        <pc:spChg chg="mod ord">
          <ac:chgData name="SONALI SHUGANI" userId="S::sonali.shugani@vision.org.in::61bb5b14-f15e-4669-9f70-db08bc74e1ee" providerId="AD" clId="Web-{FB076EF2-36EB-4B35-FC7B-1ABA65C71415}" dt="2024-04-03T04:12:36.190" v="107"/>
          <ac:spMkLst>
            <pc:docMk/>
            <pc:sldMk cId="2225020433" sldId="279"/>
            <ac:spMk id="2" creationId="{7390E4E4-2999-D429-9874-72E0D0CDEE6A}"/>
          </ac:spMkLst>
        </pc:spChg>
        <pc:spChg chg="mod ord">
          <ac:chgData name="SONALI SHUGANI" userId="S::sonali.shugani@vision.org.in::61bb5b14-f15e-4669-9f70-db08bc74e1ee" providerId="AD" clId="Web-{FB076EF2-36EB-4B35-FC7B-1ABA65C71415}" dt="2024-04-03T04:12:36.190" v="107"/>
          <ac:spMkLst>
            <pc:docMk/>
            <pc:sldMk cId="2225020433" sldId="279"/>
            <ac:spMk id="3" creationId="{4EA21A00-8228-D333-00D6-5369086E30A3}"/>
          </ac:spMkLst>
        </pc:spChg>
      </pc:sldChg>
      <pc:sldChg chg="modSp mod modClrScheme chgLayout">
        <pc:chgData name="SONALI SHUGANI" userId="S::sonali.shugani@vision.org.in::61bb5b14-f15e-4669-9f70-db08bc74e1ee" providerId="AD" clId="Web-{FB076EF2-36EB-4B35-FC7B-1ABA65C71415}" dt="2024-04-03T04:12:36.190" v="107"/>
        <pc:sldMkLst>
          <pc:docMk/>
          <pc:sldMk cId="1888322402" sldId="280"/>
        </pc:sldMkLst>
        <pc:spChg chg="mod ord">
          <ac:chgData name="SONALI SHUGANI" userId="S::sonali.shugani@vision.org.in::61bb5b14-f15e-4669-9f70-db08bc74e1ee" providerId="AD" clId="Web-{FB076EF2-36EB-4B35-FC7B-1ABA65C71415}" dt="2024-04-03T04:12:36.190" v="107"/>
          <ac:spMkLst>
            <pc:docMk/>
            <pc:sldMk cId="1888322402" sldId="280"/>
            <ac:spMk id="2" creationId="{F4425DC0-1891-1EDC-C4CC-097C7B582960}"/>
          </ac:spMkLst>
        </pc:spChg>
        <pc:spChg chg="mod ord">
          <ac:chgData name="SONALI SHUGANI" userId="S::sonali.shugani@vision.org.in::61bb5b14-f15e-4669-9f70-db08bc74e1ee" providerId="AD" clId="Web-{FB076EF2-36EB-4B35-FC7B-1ABA65C71415}" dt="2024-04-03T04:12:36.190" v="107"/>
          <ac:spMkLst>
            <pc:docMk/>
            <pc:sldMk cId="1888322402" sldId="280"/>
            <ac:spMk id="3" creationId="{7A7C902E-7748-C3D9-F23F-46B1707897E6}"/>
          </ac:spMkLst>
        </pc:spChg>
      </pc:sldChg>
      <pc:sldChg chg="modSp mod modClrScheme chgLayout">
        <pc:chgData name="SONALI SHUGANI" userId="S::sonali.shugani@vision.org.in::61bb5b14-f15e-4669-9f70-db08bc74e1ee" providerId="AD" clId="Web-{FB076EF2-36EB-4B35-FC7B-1ABA65C71415}" dt="2024-04-03T04:12:36.190" v="107"/>
        <pc:sldMkLst>
          <pc:docMk/>
          <pc:sldMk cId="3812115420" sldId="281"/>
        </pc:sldMkLst>
        <pc:spChg chg="mod ord">
          <ac:chgData name="SONALI SHUGANI" userId="S::sonali.shugani@vision.org.in::61bb5b14-f15e-4669-9f70-db08bc74e1ee" providerId="AD" clId="Web-{FB076EF2-36EB-4B35-FC7B-1ABA65C71415}" dt="2024-04-03T04:12:36.190" v="107"/>
          <ac:spMkLst>
            <pc:docMk/>
            <pc:sldMk cId="3812115420" sldId="281"/>
            <ac:spMk id="2" creationId="{F804DDE0-9B8A-45D5-7E38-774043EBBECC}"/>
          </ac:spMkLst>
        </pc:spChg>
        <pc:spChg chg="mod ord">
          <ac:chgData name="SONALI SHUGANI" userId="S::sonali.shugani@vision.org.in::61bb5b14-f15e-4669-9f70-db08bc74e1ee" providerId="AD" clId="Web-{FB076EF2-36EB-4B35-FC7B-1ABA65C71415}" dt="2024-04-03T04:12:36.190" v="107"/>
          <ac:spMkLst>
            <pc:docMk/>
            <pc:sldMk cId="3812115420" sldId="281"/>
            <ac:spMk id="3" creationId="{911549C9-7129-2316-F0B4-72E94A60F1A6}"/>
          </ac:spMkLst>
        </pc:spChg>
      </pc:sldChg>
      <pc:sldChg chg="modSp mod modClrScheme chgLayout">
        <pc:chgData name="SONALI SHUGANI" userId="S::sonali.shugani@vision.org.in::61bb5b14-f15e-4669-9f70-db08bc74e1ee" providerId="AD" clId="Web-{FB076EF2-36EB-4B35-FC7B-1ABA65C71415}" dt="2024-04-03T04:12:36.190" v="107"/>
        <pc:sldMkLst>
          <pc:docMk/>
          <pc:sldMk cId="2009257559" sldId="282"/>
        </pc:sldMkLst>
        <pc:spChg chg="mod ord">
          <ac:chgData name="SONALI SHUGANI" userId="S::sonali.shugani@vision.org.in::61bb5b14-f15e-4669-9f70-db08bc74e1ee" providerId="AD" clId="Web-{FB076EF2-36EB-4B35-FC7B-1ABA65C71415}" dt="2024-04-03T04:12:36.190" v="107"/>
          <ac:spMkLst>
            <pc:docMk/>
            <pc:sldMk cId="2009257559" sldId="282"/>
            <ac:spMk id="2" creationId="{13EED651-6BEC-4F1B-9DFC-E9B1C8CFA542}"/>
          </ac:spMkLst>
        </pc:spChg>
        <pc:spChg chg="mod ord">
          <ac:chgData name="SONALI SHUGANI" userId="S::sonali.shugani@vision.org.in::61bb5b14-f15e-4669-9f70-db08bc74e1ee" providerId="AD" clId="Web-{FB076EF2-36EB-4B35-FC7B-1ABA65C71415}" dt="2024-04-03T04:12:36.190" v="107"/>
          <ac:spMkLst>
            <pc:docMk/>
            <pc:sldMk cId="2009257559" sldId="282"/>
            <ac:spMk id="3" creationId="{6490C122-7E8D-A6D9-7418-2FB347C14056}"/>
          </ac:spMkLst>
        </pc:spChg>
      </pc:sldChg>
      <pc:sldChg chg="modSp mod modClrScheme chgLayout">
        <pc:chgData name="SONALI SHUGANI" userId="S::sonali.shugani@vision.org.in::61bb5b14-f15e-4669-9f70-db08bc74e1ee" providerId="AD" clId="Web-{FB076EF2-36EB-4B35-FC7B-1ABA65C71415}" dt="2024-04-03T04:12:36.190" v="107"/>
        <pc:sldMkLst>
          <pc:docMk/>
          <pc:sldMk cId="4273357379" sldId="283"/>
        </pc:sldMkLst>
        <pc:spChg chg="mod ord">
          <ac:chgData name="SONALI SHUGANI" userId="S::sonali.shugani@vision.org.in::61bb5b14-f15e-4669-9f70-db08bc74e1ee" providerId="AD" clId="Web-{FB076EF2-36EB-4B35-FC7B-1ABA65C71415}" dt="2024-04-03T04:12:36.190" v="107"/>
          <ac:spMkLst>
            <pc:docMk/>
            <pc:sldMk cId="4273357379" sldId="283"/>
            <ac:spMk id="2" creationId="{DAADBA08-1F61-1370-B78B-132D1B20A065}"/>
          </ac:spMkLst>
        </pc:spChg>
        <pc:picChg chg="mod ord">
          <ac:chgData name="SONALI SHUGANI" userId="S::sonali.shugani@vision.org.in::61bb5b14-f15e-4669-9f70-db08bc74e1ee" providerId="AD" clId="Web-{FB076EF2-36EB-4B35-FC7B-1ABA65C71415}" dt="2024-04-03T04:12:36.190" v="107"/>
          <ac:picMkLst>
            <pc:docMk/>
            <pc:sldMk cId="4273357379" sldId="283"/>
            <ac:picMk id="4" creationId="{38D2A939-1CAE-EC88-83D8-1519FFA4E801}"/>
          </ac:picMkLst>
        </pc:picChg>
      </pc:sldChg>
      <pc:sldChg chg="addSp delSp modSp new mod setBg modClrScheme chgLayout">
        <pc:chgData name="SONALI SHUGANI" userId="S::sonali.shugani@vision.org.in::61bb5b14-f15e-4669-9f70-db08bc74e1ee" providerId="AD" clId="Web-{FB076EF2-36EB-4B35-FC7B-1ABA65C71415}" dt="2024-04-03T04:12:36.190" v="107"/>
        <pc:sldMkLst>
          <pc:docMk/>
          <pc:sldMk cId="574237863" sldId="284"/>
        </pc:sldMkLst>
        <pc:spChg chg="mod ord">
          <ac:chgData name="SONALI SHUGANI" userId="S::sonali.shugani@vision.org.in::61bb5b14-f15e-4669-9f70-db08bc74e1ee" providerId="AD" clId="Web-{FB076EF2-36EB-4B35-FC7B-1ABA65C71415}" dt="2024-04-03T04:12:36.190" v="107"/>
          <ac:spMkLst>
            <pc:docMk/>
            <pc:sldMk cId="574237863" sldId="284"/>
            <ac:spMk id="2" creationId="{6F3482D5-EF19-7B31-7144-410A85B96ED5}"/>
          </ac:spMkLst>
        </pc:spChg>
        <pc:spChg chg="del">
          <ac:chgData name="SONALI SHUGANI" userId="S::sonali.shugani@vision.org.in::61bb5b14-f15e-4669-9f70-db08bc74e1ee" providerId="AD" clId="Web-{FB076EF2-36EB-4B35-FC7B-1ABA65C71415}" dt="2024-04-03T04:04:31.281" v="1"/>
          <ac:spMkLst>
            <pc:docMk/>
            <pc:sldMk cId="574237863" sldId="284"/>
            <ac:spMk id="3" creationId="{F2E206F9-2E32-8473-77EA-5508B147747A}"/>
          </ac:spMkLst>
        </pc:spChg>
        <pc:spChg chg="add del">
          <ac:chgData name="SONALI SHUGANI" userId="S::sonali.shugani@vision.org.in::61bb5b14-f15e-4669-9f70-db08bc74e1ee" providerId="AD" clId="Web-{FB076EF2-36EB-4B35-FC7B-1ABA65C71415}" dt="2024-04-03T04:07:59.618" v="63"/>
          <ac:spMkLst>
            <pc:docMk/>
            <pc:sldMk cId="574237863" sldId="284"/>
            <ac:spMk id="9" creationId="{6C4028FD-8BAA-4A19-BFDE-594D991B7552}"/>
          </ac:spMkLst>
        </pc:spChg>
        <pc:spChg chg="add del mod">
          <ac:chgData name="SONALI SHUGANI" userId="S::sonali.shugani@vision.org.in::61bb5b14-f15e-4669-9f70-db08bc74e1ee" providerId="AD" clId="Web-{FB076EF2-36EB-4B35-FC7B-1ABA65C71415}" dt="2024-04-03T04:05:09.127" v="13"/>
          <ac:spMkLst>
            <pc:docMk/>
            <pc:sldMk cId="574237863" sldId="284"/>
            <ac:spMk id="101" creationId="{B6FFEB62-6CBE-E8CB-174C-A99CD609833A}"/>
          </ac:spMkLst>
        </pc:spChg>
        <pc:spChg chg="add del mod">
          <ac:chgData name="SONALI SHUGANI" userId="S::sonali.shugani@vision.org.in::61bb5b14-f15e-4669-9f70-db08bc74e1ee" providerId="AD" clId="Web-{FB076EF2-36EB-4B35-FC7B-1ABA65C71415}" dt="2024-04-03T04:07:24.929" v="59"/>
          <ac:spMkLst>
            <pc:docMk/>
            <pc:sldMk cId="574237863" sldId="284"/>
            <ac:spMk id="399" creationId="{DA91792E-1560-69AF-09A1-5D4DAE8DE976}"/>
          </ac:spMkLst>
        </pc:spChg>
        <pc:graphicFrameChg chg="add del mod ord modGraphic">
          <ac:chgData name="SONALI SHUGANI" userId="S::sonali.shugani@vision.org.in::61bb5b14-f15e-4669-9f70-db08bc74e1ee" providerId="AD" clId="Web-{FB076EF2-36EB-4B35-FC7B-1ABA65C71415}" dt="2024-04-03T04:12:36.190" v="107"/>
          <ac:graphicFrameMkLst>
            <pc:docMk/>
            <pc:sldMk cId="574237863" sldId="284"/>
            <ac:graphicFrameMk id="4" creationId="{5E7893DC-005C-FDEE-A8F8-49BE170B1CD1}"/>
          </ac:graphicFrameMkLst>
        </pc:graphicFrameChg>
        <pc:picChg chg="add del mod">
          <ac:chgData name="SONALI SHUGANI" userId="S::sonali.shugani@vision.org.in::61bb5b14-f15e-4669-9f70-db08bc74e1ee" providerId="AD" clId="Web-{FB076EF2-36EB-4B35-FC7B-1ABA65C71415}" dt="2024-04-03T04:04:51.985" v="7"/>
          <ac:picMkLst>
            <pc:docMk/>
            <pc:sldMk cId="574237863" sldId="284"/>
            <ac:picMk id="39" creationId="{555C6D4D-9F29-0F06-55A8-BEB9501676AE}"/>
          </ac:picMkLst>
        </pc:picChg>
      </pc:sldChg>
      <pc:sldChg chg="addSp delSp modSp new mod setBg modClrScheme chgLayout">
        <pc:chgData name="SONALI SHUGANI" userId="S::sonali.shugani@vision.org.in::61bb5b14-f15e-4669-9f70-db08bc74e1ee" providerId="AD" clId="Web-{FB076EF2-36EB-4B35-FC7B-1ABA65C71415}" dt="2024-04-03T04:23:31.603" v="123"/>
        <pc:sldMkLst>
          <pc:docMk/>
          <pc:sldMk cId="4080590343" sldId="285"/>
        </pc:sldMkLst>
        <pc:spChg chg="mod ord">
          <ac:chgData name="SONALI SHUGANI" userId="S::sonali.shugani@vision.org.in::61bb5b14-f15e-4669-9f70-db08bc74e1ee" providerId="AD" clId="Web-{FB076EF2-36EB-4B35-FC7B-1ABA65C71415}" dt="2024-04-03T04:22:22.695" v="118" actId="20577"/>
          <ac:spMkLst>
            <pc:docMk/>
            <pc:sldMk cId="4080590343" sldId="285"/>
            <ac:spMk id="2" creationId="{56CF3362-7B51-F5A2-E0C1-2EE184C04077}"/>
          </ac:spMkLst>
        </pc:spChg>
        <pc:spChg chg="del">
          <ac:chgData name="SONALI SHUGANI" userId="S::sonali.shugani@vision.org.in::61bb5b14-f15e-4669-9f70-db08bc74e1ee" providerId="AD" clId="Web-{FB076EF2-36EB-4B35-FC7B-1ABA65C71415}" dt="2024-04-03T04:09:37.762" v="96"/>
          <ac:spMkLst>
            <pc:docMk/>
            <pc:sldMk cId="4080590343" sldId="285"/>
            <ac:spMk id="3" creationId="{030796DD-7953-C4EC-89F4-DFCC58147D75}"/>
          </ac:spMkLst>
        </pc:spChg>
        <pc:spChg chg="add">
          <ac:chgData name="SONALI SHUGANI" userId="S::sonali.shugani@vision.org.in::61bb5b14-f15e-4669-9f70-db08bc74e1ee" providerId="AD" clId="Web-{FB076EF2-36EB-4B35-FC7B-1ABA65C71415}" dt="2024-04-03T04:21:54.084" v="114"/>
          <ac:spMkLst>
            <pc:docMk/>
            <pc:sldMk cId="4080590343" sldId="285"/>
            <ac:spMk id="9" creationId="{2659FDB4-FCBE-4A89-B46D-43D4FA54464D}"/>
          </ac:spMkLst>
        </pc:spChg>
        <pc:graphicFrameChg chg="add mod ord modGraphic">
          <ac:chgData name="SONALI SHUGANI" userId="S::sonali.shugani@vision.org.in::61bb5b14-f15e-4669-9f70-db08bc74e1ee" providerId="AD" clId="Web-{FB076EF2-36EB-4B35-FC7B-1ABA65C71415}" dt="2024-04-03T04:23:31.603" v="123"/>
          <ac:graphicFrameMkLst>
            <pc:docMk/>
            <pc:sldMk cId="4080590343" sldId="285"/>
            <ac:graphicFrameMk id="4" creationId="{7497353E-AC4D-6062-2177-2A73C59A5C00}"/>
          </ac:graphicFrameMkLst>
        </pc:graphicFrameChg>
        <pc:cxnChg chg="add">
          <ac:chgData name="SONALI SHUGANI" userId="S::sonali.shugani@vision.org.in::61bb5b14-f15e-4669-9f70-db08bc74e1ee" providerId="AD" clId="Web-{FB076EF2-36EB-4B35-FC7B-1ABA65C71415}" dt="2024-04-03T04:21:54.084" v="114"/>
          <ac:cxnSpMkLst>
            <pc:docMk/>
            <pc:sldMk cId="4080590343" sldId="285"/>
            <ac:cxnSpMk id="11" creationId="{C8F51B3F-8331-4E4A-AE96-D47B1006EEAD}"/>
          </ac:cxnSpMkLst>
        </pc:cxnChg>
      </pc:sldChg>
      <pc:sldChg chg="modSp new mod modClrScheme chgLayout">
        <pc:chgData name="SONALI SHUGANI" userId="S::sonali.shugani@vision.org.in::61bb5b14-f15e-4669-9f70-db08bc74e1ee" providerId="AD" clId="Web-{FB076EF2-36EB-4B35-FC7B-1ABA65C71415}" dt="2024-04-03T04:12:36.190" v="107"/>
        <pc:sldMkLst>
          <pc:docMk/>
          <pc:sldMk cId="166205505" sldId="286"/>
        </pc:sldMkLst>
        <pc:spChg chg="mod ord">
          <ac:chgData name="SONALI SHUGANI" userId="S::sonali.shugani@vision.org.in::61bb5b14-f15e-4669-9f70-db08bc74e1ee" providerId="AD" clId="Web-{FB076EF2-36EB-4B35-FC7B-1ABA65C71415}" dt="2024-04-03T04:12:36.190" v="107"/>
          <ac:spMkLst>
            <pc:docMk/>
            <pc:sldMk cId="166205505" sldId="286"/>
            <ac:spMk id="2" creationId="{EE637B61-4F11-3938-359E-2218B8094202}"/>
          </ac:spMkLst>
        </pc:spChg>
        <pc:spChg chg="mod ord">
          <ac:chgData name="SONALI SHUGANI" userId="S::sonali.shugani@vision.org.in::61bb5b14-f15e-4669-9f70-db08bc74e1ee" providerId="AD" clId="Web-{FB076EF2-36EB-4B35-FC7B-1ABA65C71415}" dt="2024-04-03T04:12:36.190" v="107"/>
          <ac:spMkLst>
            <pc:docMk/>
            <pc:sldMk cId="166205505" sldId="286"/>
            <ac:spMk id="3" creationId="{71A95FAC-C78D-B56B-6231-F9BBB3C27225}"/>
          </ac:spMkLst>
        </pc:spChg>
      </pc:sldChg>
      <pc:sldMasterChg chg="add del addSldLayout delSldLayout">
        <pc:chgData name="SONALI SHUGANI" userId="S::sonali.shugani@vision.org.in::61bb5b14-f15e-4669-9f70-db08bc74e1ee" providerId="AD" clId="Web-{FB076EF2-36EB-4B35-FC7B-1ABA65C71415}" dt="2024-04-03T04:12:36.190" v="107"/>
        <pc:sldMasterMkLst>
          <pc:docMk/>
          <pc:sldMasterMk cId="2460954070" sldId="2147483660"/>
        </pc:sldMasterMkLst>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2385387890" sldId="2147483661"/>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949138452" sldId="2147483662"/>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2591524520" sldId="2147483663"/>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1203092039" sldId="2147483664"/>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3733172339" sldId="2147483665"/>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3210312558" sldId="2147483666"/>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3146388984" sldId="2147483667"/>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3171841454" sldId="2147483668"/>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1718958274" sldId="2147483669"/>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2202905451" sldId="2147483670"/>
          </pc:sldLayoutMkLst>
        </pc:sldLayoutChg>
        <pc:sldLayoutChg chg="add del">
          <pc:chgData name="SONALI SHUGANI" userId="S::sonali.shugani@vision.org.in::61bb5b14-f15e-4669-9f70-db08bc74e1ee" providerId="AD" clId="Web-{FB076EF2-36EB-4B35-FC7B-1ABA65C71415}" dt="2024-04-03T04:12:36.190" v="107"/>
          <pc:sldLayoutMkLst>
            <pc:docMk/>
            <pc:sldMasterMk cId="2460954070" sldId="2147483660"/>
            <pc:sldLayoutMk cId="3479445657" sldId="2147483671"/>
          </pc:sldLayoutMkLst>
        </pc:sldLayoutChg>
      </pc:sldMasterChg>
      <pc:sldMasterChg chg="add del addSldLayout delSldLayout modSldLayout">
        <pc:chgData name="SONALI SHUGANI" userId="S::sonali.shugani@vision.org.in::61bb5b14-f15e-4669-9f70-db08bc74e1ee" providerId="AD" clId="Web-{FB076EF2-36EB-4B35-FC7B-1ABA65C71415}" dt="2024-04-03T04:12:36.190" v="107"/>
        <pc:sldMasterMkLst>
          <pc:docMk/>
          <pc:sldMasterMk cId="830373172" sldId="2147483672"/>
        </pc:sldMasterMkLst>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3485679754" sldId="2147483673"/>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2122254176" sldId="2147483674"/>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2663026837" sldId="2147483675"/>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1938652156" sldId="2147483676"/>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1913410028" sldId="2147483677"/>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2168544964" sldId="2147483678"/>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1713973817" sldId="2147483679"/>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2982752111" sldId="2147483680"/>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4112122222" sldId="2147483681"/>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3016470598" sldId="2147483682"/>
          </pc:sldLayoutMkLst>
        </pc:sldLayoutChg>
        <pc:sldLayoutChg chg="add del mod replId">
          <pc:chgData name="SONALI SHUGANI" userId="S::sonali.shugani@vision.org.in::61bb5b14-f15e-4669-9f70-db08bc74e1ee" providerId="AD" clId="Web-{FB076EF2-36EB-4B35-FC7B-1ABA65C71415}" dt="2024-04-03T04:12:36.190" v="107"/>
          <pc:sldLayoutMkLst>
            <pc:docMk/>
            <pc:sldMasterMk cId="830373172" sldId="2147483672"/>
            <pc:sldLayoutMk cId="1048450095" sldId="2147483683"/>
          </pc:sldLayoutMkLst>
        </pc:sldLayoutChg>
      </pc:sldMasterChg>
    </pc:docChg>
  </pc:docChgLst>
  <pc:docChgLst>
    <pc:chgData name="SONALI SHUGANI" userId="S::sonali.shugani@vision.org.in::61bb5b14-f15e-4669-9f70-db08bc74e1ee" providerId="AD" clId="Web-{CF8A29CE-1C61-17B8-C8D7-B112290E3488}"/>
    <pc:docChg chg="addSld modSld">
      <pc:chgData name="SONALI SHUGANI" userId="S::sonali.shugani@vision.org.in::61bb5b14-f15e-4669-9f70-db08bc74e1ee" providerId="AD" clId="Web-{CF8A29CE-1C61-17B8-C8D7-B112290E3488}" dt="2024-03-12T06:33:39.119" v="331"/>
      <pc:docMkLst>
        <pc:docMk/>
      </pc:docMkLst>
      <pc:sldChg chg="addSp modSp mod setBg modClrScheme chgLayout">
        <pc:chgData name="SONALI SHUGANI" userId="S::sonali.shugani@vision.org.in::61bb5b14-f15e-4669-9f70-db08bc74e1ee" providerId="AD" clId="Web-{CF8A29CE-1C61-17B8-C8D7-B112290E3488}" dt="2024-03-12T06:03:06.653" v="187" actId="20577"/>
        <pc:sldMkLst>
          <pc:docMk/>
          <pc:sldMk cId="1195610043" sldId="266"/>
        </pc:sldMkLst>
        <pc:spChg chg="mod ord">
          <ac:chgData name="SONALI SHUGANI" userId="S::sonali.shugani@vision.org.in::61bb5b14-f15e-4669-9f70-db08bc74e1ee" providerId="AD" clId="Web-{CF8A29CE-1C61-17B8-C8D7-B112290E3488}" dt="2024-03-12T06:03:06.653" v="187" actId="20577"/>
          <ac:spMkLst>
            <pc:docMk/>
            <pc:sldMk cId="1195610043" sldId="266"/>
            <ac:spMk id="2" creationId="{C1BA7F3B-2D16-AE3F-11B5-4708C4D48DAA}"/>
          </ac:spMkLst>
        </pc:spChg>
        <pc:spChg chg="add mod ord">
          <ac:chgData name="SONALI SHUGANI" userId="S::sonali.shugani@vision.org.in::61bb5b14-f15e-4669-9f70-db08bc74e1ee" providerId="AD" clId="Web-{CF8A29CE-1C61-17B8-C8D7-B112290E3488}" dt="2024-03-12T05:54:04.475" v="103"/>
          <ac:spMkLst>
            <pc:docMk/>
            <pc:sldMk cId="1195610043" sldId="266"/>
            <ac:spMk id="3" creationId="{A5DD5C58-4857-119E-A0D1-2772FB1622CB}"/>
          </ac:spMkLst>
        </pc:spChg>
        <pc:spChg chg="mod ord">
          <ac:chgData name="SONALI SHUGANI" userId="S::sonali.shugani@vision.org.in::61bb5b14-f15e-4669-9f70-db08bc74e1ee" providerId="AD" clId="Web-{CF8A29CE-1C61-17B8-C8D7-B112290E3488}" dt="2024-03-12T05:54:04.475" v="103"/>
          <ac:spMkLst>
            <pc:docMk/>
            <pc:sldMk cId="1195610043" sldId="266"/>
            <ac:spMk id="704" creationId="{72052A62-1FA3-7B03-D79E-4236FACE7654}"/>
          </ac:spMkLst>
        </pc:spChg>
        <pc:spChg chg="add">
          <ac:chgData name="SONALI SHUGANI" userId="S::sonali.shugani@vision.org.in::61bb5b14-f15e-4669-9f70-db08bc74e1ee" providerId="AD" clId="Web-{CF8A29CE-1C61-17B8-C8D7-B112290E3488}" dt="2024-03-12T05:54:04.475" v="103"/>
          <ac:spMkLst>
            <pc:docMk/>
            <pc:sldMk cId="1195610043" sldId="266"/>
            <ac:spMk id="709" creationId="{924D84CD-5280-4B52-B96E-8EDAA2B20C51}"/>
          </ac:spMkLst>
        </pc:spChg>
        <pc:spChg chg="add">
          <ac:chgData name="SONALI SHUGANI" userId="S::sonali.shugani@vision.org.in::61bb5b14-f15e-4669-9f70-db08bc74e1ee" providerId="AD" clId="Web-{CF8A29CE-1C61-17B8-C8D7-B112290E3488}" dt="2024-03-12T05:54:04.475" v="103"/>
          <ac:spMkLst>
            <pc:docMk/>
            <pc:sldMk cId="1195610043" sldId="266"/>
            <ac:spMk id="711" creationId="{3E65D517-46E4-8037-A63D-629DE1253A89}"/>
          </ac:spMkLst>
        </pc:spChg>
      </pc:sldChg>
      <pc:sldChg chg="addSp delSp modSp">
        <pc:chgData name="SONALI SHUGANI" userId="S::sonali.shugani@vision.org.in::61bb5b14-f15e-4669-9f70-db08bc74e1ee" providerId="AD" clId="Web-{CF8A29CE-1C61-17B8-C8D7-B112290E3488}" dt="2024-03-12T06:02:56.903" v="185" actId="20577"/>
        <pc:sldMkLst>
          <pc:docMk/>
          <pc:sldMk cId="848349884" sldId="267"/>
        </pc:sldMkLst>
        <pc:spChg chg="mod">
          <ac:chgData name="SONALI SHUGANI" userId="S::sonali.shugani@vision.org.in::61bb5b14-f15e-4669-9f70-db08bc74e1ee" providerId="AD" clId="Web-{CF8A29CE-1C61-17B8-C8D7-B112290E3488}" dt="2024-03-12T06:02:56.903" v="185" actId="20577"/>
          <ac:spMkLst>
            <pc:docMk/>
            <pc:sldMk cId="848349884" sldId="267"/>
            <ac:spMk id="2" creationId="{DCF9DC7D-C2ED-80BF-7297-48883C0D479A}"/>
          </ac:spMkLst>
        </pc:spChg>
        <pc:spChg chg="del mod">
          <ac:chgData name="SONALI SHUGANI" userId="S::sonali.shugani@vision.org.in::61bb5b14-f15e-4669-9f70-db08bc74e1ee" providerId="AD" clId="Web-{CF8A29CE-1C61-17B8-C8D7-B112290E3488}" dt="2024-03-12T06:01:08.742" v="166"/>
          <ac:spMkLst>
            <pc:docMk/>
            <pc:sldMk cId="848349884" sldId="267"/>
            <ac:spMk id="3" creationId="{A839F8CF-1BFA-CD9B-50D6-4E4F32E288A9}"/>
          </ac:spMkLst>
        </pc:spChg>
        <pc:graphicFrameChg chg="add">
          <ac:chgData name="SONALI SHUGANI" userId="S::sonali.shugani@vision.org.in::61bb5b14-f15e-4669-9f70-db08bc74e1ee" providerId="AD" clId="Web-{CF8A29CE-1C61-17B8-C8D7-B112290E3488}" dt="2024-03-12T06:01:08.742" v="166"/>
          <ac:graphicFrameMkLst>
            <pc:docMk/>
            <pc:sldMk cId="848349884" sldId="267"/>
            <ac:graphicFrameMk id="5" creationId="{60270EE6-C2AD-706D-6133-BEA4E63734AF}"/>
          </ac:graphicFrameMkLst>
        </pc:graphicFrameChg>
      </pc:sldChg>
      <pc:sldChg chg="addSp delSp modSp new mod setBg">
        <pc:chgData name="SONALI SHUGANI" userId="S::sonali.shugani@vision.org.in::61bb5b14-f15e-4669-9f70-db08bc74e1ee" providerId="AD" clId="Web-{CF8A29CE-1C61-17B8-C8D7-B112290E3488}" dt="2024-03-12T06:33:26.524" v="329" actId="1076"/>
        <pc:sldMkLst>
          <pc:docMk/>
          <pc:sldMk cId="959463915" sldId="270"/>
        </pc:sldMkLst>
        <pc:spChg chg="mod">
          <ac:chgData name="SONALI SHUGANI" userId="S::sonali.shugani@vision.org.in::61bb5b14-f15e-4669-9f70-db08bc74e1ee" providerId="AD" clId="Web-{CF8A29CE-1C61-17B8-C8D7-B112290E3488}" dt="2024-03-12T06:33:14.227" v="328" actId="14100"/>
          <ac:spMkLst>
            <pc:docMk/>
            <pc:sldMk cId="959463915" sldId="270"/>
            <ac:spMk id="2" creationId="{53EA90D0-369D-F194-30B8-00F1290305D8}"/>
          </ac:spMkLst>
        </pc:spChg>
        <pc:spChg chg="mod">
          <ac:chgData name="SONALI SHUGANI" userId="S::sonali.shugani@vision.org.in::61bb5b14-f15e-4669-9f70-db08bc74e1ee" providerId="AD" clId="Web-{CF8A29CE-1C61-17B8-C8D7-B112290E3488}" dt="2024-03-12T06:33:26.524" v="329" actId="1076"/>
          <ac:spMkLst>
            <pc:docMk/>
            <pc:sldMk cId="959463915" sldId="270"/>
            <ac:spMk id="3" creationId="{ACFD24E0-5A1D-46E0-E961-03E1E211CDC1}"/>
          </ac:spMkLst>
        </pc:spChg>
        <pc:spChg chg="add del">
          <ac:chgData name="SONALI SHUGANI" userId="S::sonali.shugani@vision.org.in::61bb5b14-f15e-4669-9f70-db08bc74e1ee" providerId="AD" clId="Web-{CF8A29CE-1C61-17B8-C8D7-B112290E3488}" dt="2024-03-12T06:31:42.692" v="318"/>
          <ac:spMkLst>
            <pc:docMk/>
            <pc:sldMk cId="959463915" sldId="270"/>
            <ac:spMk id="9" creationId="{9F7D5CDA-D291-4307-BF55-1381FED29634}"/>
          </ac:spMkLst>
        </pc:spChg>
        <pc:spChg chg="add del">
          <ac:chgData name="SONALI SHUGANI" userId="S::sonali.shugani@vision.org.in::61bb5b14-f15e-4669-9f70-db08bc74e1ee" providerId="AD" clId="Web-{CF8A29CE-1C61-17B8-C8D7-B112290E3488}" dt="2024-03-12T06:31:42.692" v="318"/>
          <ac:spMkLst>
            <pc:docMk/>
            <pc:sldMk cId="959463915" sldId="270"/>
            <ac:spMk id="11" creationId="{59B296B9-C5A5-4E4F-9B60-C907B5F1466C}"/>
          </ac:spMkLst>
        </pc:spChg>
        <pc:spChg chg="add del">
          <ac:chgData name="SONALI SHUGANI" userId="S::sonali.shugani@vision.org.in::61bb5b14-f15e-4669-9f70-db08bc74e1ee" providerId="AD" clId="Web-{CF8A29CE-1C61-17B8-C8D7-B112290E3488}" dt="2024-03-12T06:31:42.692" v="318"/>
          <ac:spMkLst>
            <pc:docMk/>
            <pc:sldMk cId="959463915" sldId="270"/>
            <ac:spMk id="13" creationId="{D0300FD3-5AF1-6305-15FA-9078072672E2}"/>
          </ac:spMkLst>
        </pc:spChg>
        <pc:spChg chg="add">
          <ac:chgData name="SONALI SHUGANI" userId="S::sonali.shugani@vision.org.in::61bb5b14-f15e-4669-9f70-db08bc74e1ee" providerId="AD" clId="Web-{CF8A29CE-1C61-17B8-C8D7-B112290E3488}" dt="2024-03-12T06:31:42.692" v="318"/>
          <ac:spMkLst>
            <pc:docMk/>
            <pc:sldMk cId="959463915" sldId="270"/>
            <ac:spMk id="18" creationId="{D2B783EE-0239-4717-BBEA-8C9EAC61C824}"/>
          </ac:spMkLst>
        </pc:spChg>
        <pc:spChg chg="add">
          <ac:chgData name="SONALI SHUGANI" userId="S::sonali.shugani@vision.org.in::61bb5b14-f15e-4669-9f70-db08bc74e1ee" providerId="AD" clId="Web-{CF8A29CE-1C61-17B8-C8D7-B112290E3488}" dt="2024-03-12T06:31:42.692" v="318"/>
          <ac:spMkLst>
            <pc:docMk/>
            <pc:sldMk cId="959463915" sldId="270"/>
            <ac:spMk id="20" creationId="{A7B99495-F43F-4D80-A44F-2CB4764EB90B}"/>
          </ac:spMkLst>
        </pc:spChg>
        <pc:spChg chg="add">
          <ac:chgData name="SONALI SHUGANI" userId="S::sonali.shugani@vision.org.in::61bb5b14-f15e-4669-9f70-db08bc74e1ee" providerId="AD" clId="Web-{CF8A29CE-1C61-17B8-C8D7-B112290E3488}" dt="2024-03-12T06:31:42.692" v="318"/>
          <ac:spMkLst>
            <pc:docMk/>
            <pc:sldMk cId="959463915" sldId="270"/>
            <ac:spMk id="22" creationId="{70BEB1E7-2F88-40BC-B73D-42E5B6F80BFC}"/>
          </ac:spMkLst>
        </pc:spChg>
        <pc:picChg chg="add mod">
          <ac:chgData name="SONALI SHUGANI" userId="S::sonali.shugani@vision.org.in::61bb5b14-f15e-4669-9f70-db08bc74e1ee" providerId="AD" clId="Web-{CF8A29CE-1C61-17B8-C8D7-B112290E3488}" dt="2024-03-12T06:31:42.692" v="318"/>
          <ac:picMkLst>
            <pc:docMk/>
            <pc:sldMk cId="959463915" sldId="270"/>
            <ac:picMk id="4" creationId="{E0067D52-7F3E-0508-E855-D06C3E9B7EC6}"/>
          </ac:picMkLst>
        </pc:picChg>
        <pc:picChg chg="add mod ord">
          <ac:chgData name="SONALI SHUGANI" userId="S::sonali.shugani@vision.org.in::61bb5b14-f15e-4669-9f70-db08bc74e1ee" providerId="AD" clId="Web-{CF8A29CE-1C61-17B8-C8D7-B112290E3488}" dt="2024-03-12T06:31:42.692" v="318"/>
          <ac:picMkLst>
            <pc:docMk/>
            <pc:sldMk cId="959463915" sldId="270"/>
            <ac:picMk id="5" creationId="{12897CB5-189B-D980-D2F0-3CE9650B7AEB}"/>
          </ac:picMkLst>
        </pc:picChg>
        <pc:picChg chg="add del mod">
          <ac:chgData name="SONALI SHUGANI" userId="S::sonali.shugani@vision.org.in::61bb5b14-f15e-4669-9f70-db08bc74e1ee" providerId="AD" clId="Web-{CF8A29CE-1C61-17B8-C8D7-B112290E3488}" dt="2024-03-12T06:32:25.397" v="320"/>
          <ac:picMkLst>
            <pc:docMk/>
            <pc:sldMk cId="959463915" sldId="270"/>
            <ac:picMk id="6" creationId="{81586306-314D-A1B6-7B76-17F5ED45AEF8}"/>
          </ac:picMkLst>
        </pc:picChg>
      </pc:sldChg>
      <pc:sldChg chg="new">
        <pc:chgData name="SONALI SHUGANI" userId="S::sonali.shugani@vision.org.in::61bb5b14-f15e-4669-9f70-db08bc74e1ee" providerId="AD" clId="Web-{CF8A29CE-1C61-17B8-C8D7-B112290E3488}" dt="2024-03-12T06:33:30.665" v="330"/>
        <pc:sldMkLst>
          <pc:docMk/>
          <pc:sldMk cId="2454630905" sldId="271"/>
        </pc:sldMkLst>
      </pc:sldChg>
      <pc:sldChg chg="new">
        <pc:chgData name="SONALI SHUGANI" userId="S::sonali.shugani@vision.org.in::61bb5b14-f15e-4669-9f70-db08bc74e1ee" providerId="AD" clId="Web-{CF8A29CE-1C61-17B8-C8D7-B112290E3488}" dt="2024-03-12T06:33:39.119" v="331"/>
        <pc:sldMkLst>
          <pc:docMk/>
          <pc:sldMk cId="3805498023" sldId="272"/>
        </pc:sldMkLst>
      </pc:sldChg>
    </pc:docChg>
  </pc:docChgLst>
  <pc:docChgLst>
    <pc:chgData name="SONALI SHUGANI" userId="S::sonali.shugani@vision.org.in::61bb5b14-f15e-4669-9f70-db08bc74e1ee" providerId="AD" clId="Web-{DA503D87-85CE-94A8-0768-74E34EAC4BE8}"/>
    <pc:docChg chg="addSld modSld">
      <pc:chgData name="SONALI SHUGANI" userId="S::sonali.shugani@vision.org.in::61bb5b14-f15e-4669-9f70-db08bc74e1ee" providerId="AD" clId="Web-{DA503D87-85CE-94A8-0768-74E34EAC4BE8}" dt="2024-03-07T05:24:07.183" v="309" actId="20577"/>
      <pc:docMkLst>
        <pc:docMk/>
      </pc:docMkLst>
      <pc:sldChg chg="addSp delSp modSp">
        <pc:chgData name="SONALI SHUGANI" userId="S::sonali.shugani@vision.org.in::61bb5b14-f15e-4669-9f70-db08bc74e1ee" providerId="AD" clId="Web-{DA503D87-85CE-94A8-0768-74E34EAC4BE8}" dt="2024-03-07T05:24:07.183" v="309" actId="20577"/>
        <pc:sldMkLst>
          <pc:docMk/>
          <pc:sldMk cId="54670294" sldId="261"/>
        </pc:sldMkLst>
        <pc:spChg chg="mod">
          <ac:chgData name="SONALI SHUGANI" userId="S::sonali.shugani@vision.org.in::61bb5b14-f15e-4669-9f70-db08bc74e1ee" providerId="AD" clId="Web-{DA503D87-85CE-94A8-0768-74E34EAC4BE8}" dt="2024-03-07T05:24:07.183" v="309" actId="20577"/>
          <ac:spMkLst>
            <pc:docMk/>
            <pc:sldMk cId="54670294" sldId="261"/>
            <ac:spMk id="2" creationId="{4BC93987-6477-7DDC-6C94-3758BF74CD65}"/>
          </ac:spMkLst>
        </pc:spChg>
        <pc:spChg chg="mod">
          <ac:chgData name="SONALI SHUGANI" userId="S::sonali.shugani@vision.org.in::61bb5b14-f15e-4669-9f70-db08bc74e1ee" providerId="AD" clId="Web-{DA503D87-85CE-94A8-0768-74E34EAC4BE8}" dt="2024-03-07T05:23:43.057" v="304" actId="20577"/>
          <ac:spMkLst>
            <pc:docMk/>
            <pc:sldMk cId="54670294" sldId="261"/>
            <ac:spMk id="3" creationId="{0FFD887C-0C43-D462-F209-E11EC0C1A9BB}"/>
          </ac:spMkLst>
        </pc:spChg>
        <pc:spChg chg="add del mod">
          <ac:chgData name="SONALI SHUGANI" userId="S::sonali.shugani@vision.org.in::61bb5b14-f15e-4669-9f70-db08bc74e1ee" providerId="AD" clId="Web-{DA503D87-85CE-94A8-0768-74E34EAC4BE8}" dt="2024-03-07T04:57:25.868" v="78"/>
          <ac:spMkLst>
            <pc:docMk/>
            <pc:sldMk cId="54670294" sldId="261"/>
            <ac:spMk id="5" creationId="{0AFC2D5F-150C-EDAF-78AD-A8038995296C}"/>
          </ac:spMkLst>
        </pc:spChg>
        <pc:picChg chg="add del mod">
          <ac:chgData name="SONALI SHUGANI" userId="S::sonali.shugani@vision.org.in::61bb5b14-f15e-4669-9f70-db08bc74e1ee" providerId="AD" clId="Web-{DA503D87-85CE-94A8-0768-74E34EAC4BE8}" dt="2024-03-07T04:57:25.868" v="79"/>
          <ac:picMkLst>
            <pc:docMk/>
            <pc:sldMk cId="54670294" sldId="261"/>
            <ac:picMk id="4" creationId="{0AB28DDA-9178-EE1A-88C4-CD5D96F8D1C1}"/>
          </ac:picMkLst>
        </pc:picChg>
      </pc:sldChg>
      <pc:sldChg chg="modSp">
        <pc:chgData name="SONALI SHUGANI" userId="S::sonali.shugani@vision.org.in::61bb5b14-f15e-4669-9f70-db08bc74e1ee" providerId="AD" clId="Web-{DA503D87-85CE-94A8-0768-74E34EAC4BE8}" dt="2024-03-07T04:44:06.716" v="7" actId="20577"/>
        <pc:sldMkLst>
          <pc:docMk/>
          <pc:sldMk cId="3237074870" sldId="265"/>
        </pc:sldMkLst>
        <pc:spChg chg="mod">
          <ac:chgData name="SONALI SHUGANI" userId="S::sonali.shugani@vision.org.in::61bb5b14-f15e-4669-9f70-db08bc74e1ee" providerId="AD" clId="Web-{DA503D87-85CE-94A8-0768-74E34EAC4BE8}" dt="2024-03-07T04:44:06.716" v="7" actId="20577"/>
          <ac:spMkLst>
            <pc:docMk/>
            <pc:sldMk cId="3237074870" sldId="265"/>
            <ac:spMk id="3" creationId="{E0883ABF-9CE9-5EA3-33D6-5FB0EDDA6BE8}"/>
          </ac:spMkLst>
        </pc:spChg>
      </pc:sldChg>
      <pc:sldChg chg="modSp new">
        <pc:chgData name="SONALI SHUGANI" userId="S::sonali.shugani@vision.org.in::61bb5b14-f15e-4669-9f70-db08bc74e1ee" providerId="AD" clId="Web-{DA503D87-85CE-94A8-0768-74E34EAC4BE8}" dt="2024-03-07T04:45:10.562" v="24" actId="20577"/>
        <pc:sldMkLst>
          <pc:docMk/>
          <pc:sldMk cId="1195610043" sldId="266"/>
        </pc:sldMkLst>
        <pc:spChg chg="mod">
          <ac:chgData name="SONALI SHUGANI" userId="S::sonali.shugani@vision.org.in::61bb5b14-f15e-4669-9f70-db08bc74e1ee" providerId="AD" clId="Web-{DA503D87-85CE-94A8-0768-74E34EAC4BE8}" dt="2024-03-07T04:45:10.562" v="24" actId="20577"/>
          <ac:spMkLst>
            <pc:docMk/>
            <pc:sldMk cId="1195610043" sldId="266"/>
            <ac:spMk id="2" creationId="{C1BA7F3B-2D16-AE3F-11B5-4708C4D48DAA}"/>
          </ac:spMkLst>
        </pc:spChg>
      </pc:sldChg>
      <pc:sldChg chg="new">
        <pc:chgData name="SONALI SHUGANI" userId="S::sonali.shugani@vision.org.in::61bb5b14-f15e-4669-9f70-db08bc74e1ee" providerId="AD" clId="Web-{DA503D87-85CE-94A8-0768-74E34EAC4BE8}" dt="2024-03-07T04:43:23.839" v="1"/>
        <pc:sldMkLst>
          <pc:docMk/>
          <pc:sldMk cId="848349884" sldId="267"/>
        </pc:sldMkLst>
      </pc:sldChg>
      <pc:sldChg chg="addSp delSp modSp new mod setBg setClrOvrMap">
        <pc:chgData name="SONALI SHUGANI" userId="S::sonali.shugani@vision.org.in::61bb5b14-f15e-4669-9f70-db08bc74e1ee" providerId="AD" clId="Web-{DA503D87-85CE-94A8-0768-74E34EAC4BE8}" dt="2024-03-07T05:18:28.012" v="287" actId="20577"/>
        <pc:sldMkLst>
          <pc:docMk/>
          <pc:sldMk cId="1865312533" sldId="268"/>
        </pc:sldMkLst>
        <pc:spChg chg="mod">
          <ac:chgData name="SONALI SHUGANI" userId="S::sonali.shugani@vision.org.in::61bb5b14-f15e-4669-9f70-db08bc74e1ee" providerId="AD" clId="Web-{DA503D87-85CE-94A8-0768-74E34EAC4BE8}" dt="2024-03-07T05:11:16.583" v="195" actId="20577"/>
          <ac:spMkLst>
            <pc:docMk/>
            <pc:sldMk cId="1865312533" sldId="268"/>
            <ac:spMk id="2" creationId="{84A8E6A5-7545-6F71-4CE9-6536B76DEFA7}"/>
          </ac:spMkLst>
        </pc:spChg>
        <pc:spChg chg="add del mod">
          <ac:chgData name="SONALI SHUGANI" userId="S::sonali.shugani@vision.org.in::61bb5b14-f15e-4669-9f70-db08bc74e1ee" providerId="AD" clId="Web-{DA503D87-85CE-94A8-0768-74E34EAC4BE8}" dt="2024-03-07T04:59:29.106" v="85"/>
          <ac:spMkLst>
            <pc:docMk/>
            <pc:sldMk cId="1865312533" sldId="268"/>
            <ac:spMk id="3" creationId="{D081E189-4C9A-D5B1-A49B-C4C425B28555}"/>
          </ac:spMkLst>
        </pc:spChg>
        <pc:spChg chg="add del">
          <ac:chgData name="SONALI SHUGANI" userId="S::sonali.shugani@vision.org.in::61bb5b14-f15e-4669-9f70-db08bc74e1ee" providerId="AD" clId="Web-{DA503D87-85CE-94A8-0768-74E34EAC4BE8}" dt="2024-03-07T04:57:39.462" v="81"/>
          <ac:spMkLst>
            <pc:docMk/>
            <pc:sldMk cId="1865312533" sldId="268"/>
            <ac:spMk id="5" creationId="{0AFC2D5F-150C-EDAF-78AD-A8038995296C}"/>
          </ac:spMkLst>
        </pc:spChg>
        <pc:spChg chg="add del">
          <ac:chgData name="SONALI SHUGANI" userId="S::sonali.shugani@vision.org.in::61bb5b14-f15e-4669-9f70-db08bc74e1ee" providerId="AD" clId="Web-{DA503D87-85CE-94A8-0768-74E34EAC4BE8}" dt="2024-03-07T04:59:19.871" v="84"/>
          <ac:spMkLst>
            <pc:docMk/>
            <pc:sldMk cId="1865312533" sldId="268"/>
            <ac:spMk id="10" creationId="{9228552E-C8B1-4A80-8448-0787CE0FC704}"/>
          </ac:spMkLst>
        </pc:spChg>
        <pc:spChg chg="add mod">
          <ac:chgData name="SONALI SHUGANI" userId="S::sonali.shugani@vision.org.in::61bb5b14-f15e-4669-9f70-db08bc74e1ee" providerId="AD" clId="Web-{DA503D87-85CE-94A8-0768-74E34EAC4BE8}" dt="2024-03-07T05:18:28.012" v="287" actId="20577"/>
          <ac:spMkLst>
            <pc:docMk/>
            <pc:sldMk cId="1865312533" sldId="268"/>
            <ac:spMk id="206" creationId="{3833E2FC-EFE3-4449-ECF3-728F768B7126}"/>
          </ac:spMkLst>
        </pc:spChg>
        <pc:graphicFrameChg chg="add del">
          <ac:chgData name="SONALI SHUGANI" userId="S::sonali.shugani@vision.org.in::61bb5b14-f15e-4669-9f70-db08bc74e1ee" providerId="AD" clId="Web-{DA503D87-85CE-94A8-0768-74E34EAC4BE8}" dt="2024-03-07T04:59:19.871" v="84"/>
          <ac:graphicFrameMkLst>
            <pc:docMk/>
            <pc:sldMk cId="1865312533" sldId="268"/>
            <ac:graphicFrameMk id="7" creationId="{3CAEB5E4-31C5-D18B-434D-0E472DE15659}"/>
          </ac:graphicFrameMkLst>
        </pc:graphicFrameChg>
        <pc:graphicFrameChg chg="add del modGraphic">
          <ac:chgData name="SONALI SHUGANI" userId="S::sonali.shugani@vision.org.in::61bb5b14-f15e-4669-9f70-db08bc74e1ee" providerId="AD" clId="Web-{DA503D87-85CE-94A8-0768-74E34EAC4BE8}" dt="2024-03-07T05:05:36.306" v="130"/>
          <ac:graphicFrameMkLst>
            <pc:docMk/>
            <pc:sldMk cId="1865312533" sldId="268"/>
            <ac:graphicFrameMk id="8" creationId="{B7EC5F87-BBA6-3D2A-103D-BCD9F1D325AE}"/>
          </ac:graphicFrameMkLst>
        </pc:graphicFrameChg>
        <pc:picChg chg="add del">
          <ac:chgData name="SONALI SHUGANI" userId="S::sonali.shugani@vision.org.in::61bb5b14-f15e-4669-9f70-db08bc74e1ee" providerId="AD" clId="Web-{DA503D87-85CE-94A8-0768-74E34EAC4BE8}" dt="2024-03-07T04:57:39.462" v="82"/>
          <ac:picMkLst>
            <pc:docMk/>
            <pc:sldMk cId="1865312533" sldId="268"/>
            <ac:picMk id="4" creationId="{0AB28DDA-9178-EE1A-88C4-CD5D96F8D1C1}"/>
          </ac:picMkLst>
        </pc:picChg>
        <pc:picChg chg="add del">
          <ac:chgData name="SONALI SHUGANI" userId="S::sonali.shugani@vision.org.in::61bb5b14-f15e-4669-9f70-db08bc74e1ee" providerId="AD" clId="Web-{DA503D87-85CE-94A8-0768-74E34EAC4BE8}" dt="2024-03-07T04:59:19.871" v="84"/>
          <ac:picMkLst>
            <pc:docMk/>
            <pc:sldMk cId="1865312533" sldId="268"/>
            <ac:picMk id="6" creationId="{A760F729-DBBD-C246-0498-CFC36BF366F1}"/>
          </ac:picMkLst>
        </pc:picChg>
      </pc:sldChg>
      <pc:sldChg chg="addSp delSp modSp new">
        <pc:chgData name="SONALI SHUGANI" userId="S::sonali.shugani@vision.org.in::61bb5b14-f15e-4669-9f70-db08bc74e1ee" providerId="AD" clId="Web-{DA503D87-85CE-94A8-0768-74E34EAC4BE8}" dt="2024-03-07T05:18:03.011" v="285" actId="20577"/>
        <pc:sldMkLst>
          <pc:docMk/>
          <pc:sldMk cId="1278042298" sldId="269"/>
        </pc:sldMkLst>
        <pc:spChg chg="del">
          <ac:chgData name="SONALI SHUGANI" userId="S::sonali.shugani@vision.org.in::61bb5b14-f15e-4669-9f70-db08bc74e1ee" providerId="AD" clId="Web-{DA503D87-85CE-94A8-0768-74E34EAC4BE8}" dt="2024-03-07T04:49:18.132" v="42"/>
          <ac:spMkLst>
            <pc:docMk/>
            <pc:sldMk cId="1278042298" sldId="269"/>
            <ac:spMk id="2" creationId="{72A6684E-DCF2-9DBA-7778-D411DAB79B3C}"/>
          </ac:spMkLst>
        </pc:spChg>
        <pc:spChg chg="del mod">
          <ac:chgData name="SONALI SHUGANI" userId="S::sonali.shugani@vision.org.in::61bb5b14-f15e-4669-9f70-db08bc74e1ee" providerId="AD" clId="Web-{DA503D87-85CE-94A8-0768-74E34EAC4BE8}" dt="2024-03-07T05:00:13.670" v="89"/>
          <ac:spMkLst>
            <pc:docMk/>
            <pc:sldMk cId="1278042298" sldId="269"/>
            <ac:spMk id="3" creationId="{3705AE17-BC4A-FB68-8080-153E802F1FEC}"/>
          </ac:spMkLst>
        </pc:spChg>
        <pc:spChg chg="add mod">
          <ac:chgData name="SONALI SHUGANI" userId="S::sonali.shugani@vision.org.in::61bb5b14-f15e-4669-9f70-db08bc74e1ee" providerId="AD" clId="Web-{DA503D87-85CE-94A8-0768-74E34EAC4BE8}" dt="2024-03-07T05:18:03.011" v="285" actId="20577"/>
          <ac:spMkLst>
            <pc:docMk/>
            <pc:sldMk cId="1278042298" sldId="269"/>
            <ac:spMk id="4" creationId="{81689398-60F3-B353-2DFD-92ACFA4903BB}"/>
          </ac:spMkLst>
        </pc:spChg>
        <pc:spChg chg="add mod">
          <ac:chgData name="SONALI SHUGANI" userId="S::sonali.shugani@vision.org.in::61bb5b14-f15e-4669-9f70-db08bc74e1ee" providerId="AD" clId="Web-{DA503D87-85CE-94A8-0768-74E34EAC4BE8}" dt="2024-03-07T05:17:19.244" v="264" actId="20577"/>
          <ac:spMkLst>
            <pc:docMk/>
            <pc:sldMk cId="1278042298" sldId="269"/>
            <ac:spMk id="652" creationId="{B9DE5515-F0CA-8142-BAA1-19D918271C0B}"/>
          </ac:spMkLst>
        </pc:spChg>
        <pc:graphicFrameChg chg="add del mod modGraphic">
          <ac:chgData name="SONALI SHUGANI" userId="S::sonali.shugani@vision.org.in::61bb5b14-f15e-4669-9f70-db08bc74e1ee" providerId="AD" clId="Web-{DA503D87-85CE-94A8-0768-74E34EAC4BE8}" dt="2024-03-07T05:13:14.931" v="205"/>
          <ac:graphicFrameMkLst>
            <pc:docMk/>
            <pc:sldMk cId="1278042298" sldId="269"/>
            <ac:graphicFrameMk id="6" creationId="{C1A1BE34-99C8-DDBD-3897-55D6012B5C87}"/>
          </ac:graphicFrameMkLst>
        </pc:graphicFrameChg>
      </pc:sldChg>
    </pc:docChg>
  </pc:docChgLst>
  <pc:docChgLst>
    <pc:chgData name="SONALI SHUGANI" userId="S::sonali.shugani@vision.org.in::61bb5b14-f15e-4669-9f70-db08bc74e1ee" providerId="AD" clId="Web-{A32E6EA8-B9AF-2A3E-A776-86835B8D1B13}"/>
    <pc:docChg chg="modSld">
      <pc:chgData name="SONALI SHUGANI" userId="S::sonali.shugani@vision.org.in::61bb5b14-f15e-4669-9f70-db08bc74e1ee" providerId="AD" clId="Web-{A32E6EA8-B9AF-2A3E-A776-86835B8D1B13}" dt="2024-04-04T05:13:39.389" v="203"/>
      <pc:docMkLst>
        <pc:docMk/>
      </pc:docMkLst>
      <pc:sldChg chg="addSp delSp modSp">
        <pc:chgData name="SONALI SHUGANI" userId="S::sonali.shugani@vision.org.in::61bb5b14-f15e-4669-9f70-db08bc74e1ee" providerId="AD" clId="Web-{A32E6EA8-B9AF-2A3E-A776-86835B8D1B13}" dt="2024-04-04T04:41:42.169" v="15" actId="14100"/>
        <pc:sldMkLst>
          <pc:docMk/>
          <pc:sldMk cId="3805498023" sldId="272"/>
        </pc:sldMkLst>
        <pc:spChg chg="mod">
          <ac:chgData name="SONALI SHUGANI" userId="S::sonali.shugani@vision.org.in::61bb5b14-f15e-4669-9f70-db08bc74e1ee" providerId="AD" clId="Web-{A32E6EA8-B9AF-2A3E-A776-86835B8D1B13}" dt="2024-04-04T04:41:21.840" v="10"/>
          <ac:spMkLst>
            <pc:docMk/>
            <pc:sldMk cId="3805498023" sldId="272"/>
            <ac:spMk id="2" creationId="{BED7093C-FD84-3E73-B5D1-4177B0E887B6}"/>
          </ac:spMkLst>
        </pc:spChg>
        <pc:spChg chg="mod ord">
          <ac:chgData name="SONALI SHUGANI" userId="S::sonali.shugani@vision.org.in::61bb5b14-f15e-4669-9f70-db08bc74e1ee" providerId="AD" clId="Web-{A32E6EA8-B9AF-2A3E-A776-86835B8D1B13}" dt="2024-04-04T04:41:42.169" v="15" actId="14100"/>
          <ac:spMkLst>
            <pc:docMk/>
            <pc:sldMk cId="3805498023" sldId="272"/>
            <ac:spMk id="3" creationId="{AE51FC40-C83B-F7B9-688E-DDBA76D6A1A7}"/>
          </ac:spMkLst>
        </pc:spChg>
        <pc:spChg chg="add del">
          <ac:chgData name="SONALI SHUGANI" userId="S::sonali.shugani@vision.org.in::61bb5b14-f15e-4669-9f70-db08bc74e1ee" providerId="AD" clId="Web-{A32E6EA8-B9AF-2A3E-A776-86835B8D1B13}" dt="2024-04-04T04:41:03.496" v="8"/>
          <ac:spMkLst>
            <pc:docMk/>
            <pc:sldMk cId="3805498023" sldId="272"/>
            <ac:spMk id="25" creationId="{B8B8D07F-F13E-443E-BA68-2D26672D76B9}"/>
          </ac:spMkLst>
        </pc:spChg>
        <pc:spChg chg="add del">
          <ac:chgData name="SONALI SHUGANI" userId="S::sonali.shugani@vision.org.in::61bb5b14-f15e-4669-9f70-db08bc74e1ee" providerId="AD" clId="Web-{A32E6EA8-B9AF-2A3E-A776-86835B8D1B13}" dt="2024-04-04T04:41:03.496" v="8"/>
          <ac:spMkLst>
            <pc:docMk/>
            <pc:sldMk cId="3805498023" sldId="272"/>
            <ac:spMk id="36" creationId="{12609869-9E80-471B-A487-A53288E0E791}"/>
          </ac:spMkLst>
        </pc:spChg>
        <pc:spChg chg="add del">
          <ac:chgData name="SONALI SHUGANI" userId="S::sonali.shugani@vision.org.in::61bb5b14-f15e-4669-9f70-db08bc74e1ee" providerId="AD" clId="Web-{A32E6EA8-B9AF-2A3E-A776-86835B8D1B13}" dt="2024-04-04T04:41:03.496" v="8"/>
          <ac:spMkLst>
            <pc:docMk/>
            <pc:sldMk cId="3805498023" sldId="272"/>
            <ac:spMk id="37" creationId="{7004738A-9D34-43E8-97D2-CA0EED4F8BE0}"/>
          </ac:spMkLst>
        </pc:spChg>
        <pc:spChg chg="add del">
          <ac:chgData name="SONALI SHUGANI" userId="S::sonali.shugani@vision.org.in::61bb5b14-f15e-4669-9f70-db08bc74e1ee" providerId="AD" clId="Web-{A32E6EA8-B9AF-2A3E-A776-86835B8D1B13}" dt="2024-04-04T04:41:03.496" v="8"/>
          <ac:spMkLst>
            <pc:docMk/>
            <pc:sldMk cId="3805498023" sldId="272"/>
            <ac:spMk id="38" creationId="{2813A4FA-24A5-41ED-A534-3807D1B2F344}"/>
          </ac:spMkLst>
        </pc:spChg>
        <pc:spChg chg="add del">
          <ac:chgData name="SONALI SHUGANI" userId="S::sonali.shugani@vision.org.in::61bb5b14-f15e-4669-9f70-db08bc74e1ee" providerId="AD" clId="Web-{A32E6EA8-B9AF-2A3E-A776-86835B8D1B13}" dt="2024-04-04T04:41:03.496" v="8"/>
          <ac:spMkLst>
            <pc:docMk/>
            <pc:sldMk cId="3805498023" sldId="272"/>
            <ac:spMk id="39" creationId="{C3944F27-CA70-4E84-A51A-E6BF89558979}"/>
          </ac:spMkLst>
        </pc:spChg>
        <pc:spChg chg="add del">
          <ac:chgData name="SONALI SHUGANI" userId="S::sonali.shugani@vision.org.in::61bb5b14-f15e-4669-9f70-db08bc74e1ee" providerId="AD" clId="Web-{A32E6EA8-B9AF-2A3E-A776-86835B8D1B13}" dt="2024-04-04T04:40:49.918" v="3"/>
          <ac:spMkLst>
            <pc:docMk/>
            <pc:sldMk cId="3805498023" sldId="272"/>
            <ac:spMk id="44" creationId="{45D37F4E-DDB4-456B-97E0-9937730A039F}"/>
          </ac:spMkLst>
        </pc:spChg>
        <pc:spChg chg="add del">
          <ac:chgData name="SONALI SHUGANI" userId="S::sonali.shugani@vision.org.in::61bb5b14-f15e-4669-9f70-db08bc74e1ee" providerId="AD" clId="Web-{A32E6EA8-B9AF-2A3E-A776-86835B8D1B13}" dt="2024-04-04T04:40:49.918" v="3"/>
          <ac:spMkLst>
            <pc:docMk/>
            <pc:sldMk cId="3805498023" sldId="272"/>
            <ac:spMk id="46" creationId="{B2DD41CD-8F47-4F56-AD12-4E2FF7696987}"/>
          </ac:spMkLst>
        </pc:spChg>
        <pc:spChg chg="add del">
          <ac:chgData name="SONALI SHUGANI" userId="S::sonali.shugani@vision.org.in::61bb5b14-f15e-4669-9f70-db08bc74e1ee" providerId="AD" clId="Web-{A32E6EA8-B9AF-2A3E-A776-86835B8D1B13}" dt="2024-04-04T04:40:58.778" v="5"/>
          <ac:spMkLst>
            <pc:docMk/>
            <pc:sldMk cId="3805498023" sldId="272"/>
            <ac:spMk id="48" creationId="{69E1A62C-2AAF-4B3E-8CDB-65E237080997}"/>
          </ac:spMkLst>
        </pc:spChg>
        <pc:spChg chg="add del">
          <ac:chgData name="SONALI SHUGANI" userId="S::sonali.shugani@vision.org.in::61bb5b14-f15e-4669-9f70-db08bc74e1ee" providerId="AD" clId="Web-{A32E6EA8-B9AF-2A3E-A776-86835B8D1B13}" dt="2024-04-04T04:40:58.778" v="5"/>
          <ac:spMkLst>
            <pc:docMk/>
            <pc:sldMk cId="3805498023" sldId="272"/>
            <ac:spMk id="49" creationId="{2596F992-698C-48C0-9D89-70DA4CE927EF}"/>
          </ac:spMkLst>
        </pc:spChg>
        <pc:spChg chg="add del">
          <ac:chgData name="SONALI SHUGANI" userId="S::sonali.shugani@vision.org.in::61bb5b14-f15e-4669-9f70-db08bc74e1ee" providerId="AD" clId="Web-{A32E6EA8-B9AF-2A3E-A776-86835B8D1B13}" dt="2024-04-04T04:40:58.778" v="5"/>
          <ac:spMkLst>
            <pc:docMk/>
            <pc:sldMk cId="3805498023" sldId="272"/>
            <ac:spMk id="50" creationId="{A344AAA5-41F4-4862-97EF-688D31DC7567}"/>
          </ac:spMkLst>
        </pc:spChg>
        <pc:spChg chg="add del">
          <ac:chgData name="SONALI SHUGANI" userId="S::sonali.shugani@vision.org.in::61bb5b14-f15e-4669-9f70-db08bc74e1ee" providerId="AD" clId="Web-{A32E6EA8-B9AF-2A3E-A776-86835B8D1B13}" dt="2024-04-04T04:41:03.481" v="7"/>
          <ac:spMkLst>
            <pc:docMk/>
            <pc:sldMk cId="3805498023" sldId="272"/>
            <ac:spMk id="52" creationId="{2EB492CD-616E-47F8-933B-5E2D952A0593}"/>
          </ac:spMkLst>
        </pc:spChg>
        <pc:spChg chg="add del">
          <ac:chgData name="SONALI SHUGANI" userId="S::sonali.shugani@vision.org.in::61bb5b14-f15e-4669-9f70-db08bc74e1ee" providerId="AD" clId="Web-{A32E6EA8-B9AF-2A3E-A776-86835B8D1B13}" dt="2024-04-04T04:41:03.481" v="7"/>
          <ac:spMkLst>
            <pc:docMk/>
            <pc:sldMk cId="3805498023" sldId="272"/>
            <ac:spMk id="53" creationId="{59383CF9-23B5-4335-9B21-1791C4CF1C75}"/>
          </ac:spMkLst>
        </pc:spChg>
        <pc:spChg chg="add del">
          <ac:chgData name="SONALI SHUGANI" userId="S::sonali.shugani@vision.org.in::61bb5b14-f15e-4669-9f70-db08bc74e1ee" providerId="AD" clId="Web-{A32E6EA8-B9AF-2A3E-A776-86835B8D1B13}" dt="2024-04-04T04:41:03.481" v="7"/>
          <ac:spMkLst>
            <pc:docMk/>
            <pc:sldMk cId="3805498023" sldId="272"/>
            <ac:spMk id="54" creationId="{0007FE00-9498-4706-B255-6437B0252C02}"/>
          </ac:spMkLst>
        </pc:spChg>
        <pc:grpChg chg="add">
          <ac:chgData name="SONALI SHUGANI" userId="S::sonali.shugani@vision.org.in::61bb5b14-f15e-4669-9f70-db08bc74e1ee" providerId="AD" clId="Web-{A32E6EA8-B9AF-2A3E-A776-86835B8D1B13}" dt="2024-04-04T04:41:03.496" v="8"/>
          <ac:grpSpMkLst>
            <pc:docMk/>
            <pc:sldMk cId="3805498023" sldId="272"/>
            <ac:grpSpMk id="56" creationId="{1FD67D68-9B83-C338-8342-3348D8F22347}"/>
          </ac:grpSpMkLst>
        </pc:grpChg>
        <pc:picChg chg="del">
          <ac:chgData name="SONALI SHUGANI" userId="S::sonali.shugani@vision.org.in::61bb5b14-f15e-4669-9f70-db08bc74e1ee" providerId="AD" clId="Web-{A32E6EA8-B9AF-2A3E-A776-86835B8D1B13}" dt="2024-04-04T04:37:17.555" v="0"/>
          <ac:picMkLst>
            <pc:docMk/>
            <pc:sldMk cId="3805498023" sldId="272"/>
            <ac:picMk id="4" creationId="{AC7A6DC8-F31D-7973-98B7-A8073E59D922}"/>
          </ac:picMkLst>
        </pc:picChg>
        <pc:picChg chg="add mod">
          <ac:chgData name="SONALI SHUGANI" userId="S::sonali.shugani@vision.org.in::61bb5b14-f15e-4669-9f70-db08bc74e1ee" providerId="AD" clId="Web-{A32E6EA8-B9AF-2A3E-A776-86835B8D1B13}" dt="2024-04-04T04:41:03.496" v="8"/>
          <ac:picMkLst>
            <pc:docMk/>
            <pc:sldMk cId="3805498023" sldId="272"/>
            <ac:picMk id="5" creationId="{3BA5EA6B-62C5-B48C-9922-D1F96C9D59ED}"/>
          </ac:picMkLst>
        </pc:picChg>
      </pc:sldChg>
      <pc:sldChg chg="addSp delSp modSp">
        <pc:chgData name="SONALI SHUGANI" userId="S::sonali.shugani@vision.org.in::61bb5b14-f15e-4669-9f70-db08bc74e1ee" providerId="AD" clId="Web-{A32E6EA8-B9AF-2A3E-A776-86835B8D1B13}" dt="2024-04-04T04:51:16.035" v="45"/>
        <pc:sldMkLst>
          <pc:docMk/>
          <pc:sldMk cId="3906189746" sldId="287"/>
        </pc:sldMkLst>
        <pc:spChg chg="mod">
          <ac:chgData name="SONALI SHUGANI" userId="S::sonali.shugani@vision.org.in::61bb5b14-f15e-4669-9f70-db08bc74e1ee" providerId="AD" clId="Web-{A32E6EA8-B9AF-2A3E-A776-86835B8D1B13}" dt="2024-04-04T04:50:05.751" v="41" actId="20577"/>
          <ac:spMkLst>
            <pc:docMk/>
            <pc:sldMk cId="3906189746" sldId="287"/>
            <ac:spMk id="3" creationId="{C0BE6499-F32C-13A8-6600-812BDAF61DAD}"/>
          </ac:spMkLst>
        </pc:spChg>
        <pc:picChg chg="add del mod">
          <ac:chgData name="SONALI SHUGANI" userId="S::sonali.shugani@vision.org.in::61bb5b14-f15e-4669-9f70-db08bc74e1ee" providerId="AD" clId="Web-{A32E6EA8-B9AF-2A3E-A776-86835B8D1B13}" dt="2024-04-04T04:51:16.035" v="45"/>
          <ac:picMkLst>
            <pc:docMk/>
            <pc:sldMk cId="3906189746" sldId="287"/>
            <ac:picMk id="4" creationId="{3A5BF676-593A-7C99-FBEF-9DB4A58AC29A}"/>
          </ac:picMkLst>
        </pc:picChg>
      </pc:sldChg>
      <pc:sldChg chg="addSp delSp modSp mod setBg">
        <pc:chgData name="SONALI SHUGANI" userId="S::sonali.shugani@vision.org.in::61bb5b14-f15e-4669-9f70-db08bc74e1ee" providerId="AD" clId="Web-{A32E6EA8-B9AF-2A3E-A776-86835B8D1B13}" dt="2024-04-04T05:05:40.026" v="141"/>
        <pc:sldMkLst>
          <pc:docMk/>
          <pc:sldMk cId="2626911235" sldId="288"/>
        </pc:sldMkLst>
        <pc:spChg chg="mod ord">
          <ac:chgData name="SONALI SHUGANI" userId="S::sonali.shugani@vision.org.in::61bb5b14-f15e-4669-9f70-db08bc74e1ee" providerId="AD" clId="Web-{A32E6EA8-B9AF-2A3E-A776-86835B8D1B13}" dt="2024-04-04T05:04:08.057" v="136"/>
          <ac:spMkLst>
            <pc:docMk/>
            <pc:sldMk cId="2626911235" sldId="288"/>
            <ac:spMk id="2" creationId="{C1365864-7A30-85EB-5389-25BD88139EBA}"/>
          </ac:spMkLst>
        </pc:spChg>
        <pc:spChg chg="del mod ord">
          <ac:chgData name="SONALI SHUGANI" userId="S::sonali.shugani@vision.org.in::61bb5b14-f15e-4669-9f70-db08bc74e1ee" providerId="AD" clId="Web-{A32E6EA8-B9AF-2A3E-A776-86835B8D1B13}" dt="2024-04-04T05:05:40.026" v="141"/>
          <ac:spMkLst>
            <pc:docMk/>
            <pc:sldMk cId="2626911235" sldId="288"/>
            <ac:spMk id="3" creationId="{CD45ABE5-9980-AFBF-32FC-7DABCAD09E46}"/>
          </ac:spMkLst>
        </pc:spChg>
        <pc:spChg chg="add mod">
          <ac:chgData name="SONALI SHUGANI" userId="S::sonali.shugani@vision.org.in::61bb5b14-f15e-4669-9f70-db08bc74e1ee" providerId="AD" clId="Web-{A32E6EA8-B9AF-2A3E-A776-86835B8D1B13}" dt="2024-04-04T05:05:40.026" v="141"/>
          <ac:spMkLst>
            <pc:docMk/>
            <pc:sldMk cId="2626911235" sldId="288"/>
            <ac:spMk id="6" creationId="{FF7394AE-58EC-A8F8-85C8-4289375B5988}"/>
          </ac:spMkLst>
        </pc:spChg>
        <pc:spChg chg="add del">
          <ac:chgData name="SONALI SHUGANI" userId="S::sonali.shugani@vision.org.in::61bb5b14-f15e-4669-9f70-db08bc74e1ee" providerId="AD" clId="Web-{A32E6EA8-B9AF-2A3E-A776-86835B8D1B13}" dt="2024-04-04T05:00:51.305" v="120"/>
          <ac:spMkLst>
            <pc:docMk/>
            <pc:sldMk cId="2626911235" sldId="288"/>
            <ac:spMk id="9" creationId="{B1595A09-E336-4D1B-9B3A-06A2287A54E2}"/>
          </ac:spMkLst>
        </pc:spChg>
        <pc:spChg chg="add del">
          <ac:chgData name="SONALI SHUGANI" userId="S::sonali.shugani@vision.org.in::61bb5b14-f15e-4669-9f70-db08bc74e1ee" providerId="AD" clId="Web-{A32E6EA8-B9AF-2A3E-A776-86835B8D1B13}" dt="2024-04-04T05:00:51.305" v="120"/>
          <ac:spMkLst>
            <pc:docMk/>
            <pc:sldMk cId="2626911235" sldId="288"/>
            <ac:spMk id="11" creationId="{3540989C-C7B8-473B-BF87-6F2DA6A90006}"/>
          </ac:spMkLst>
        </pc:spChg>
        <pc:spChg chg="add del">
          <ac:chgData name="SONALI SHUGANI" userId="S::sonali.shugani@vision.org.in::61bb5b14-f15e-4669-9f70-db08bc74e1ee" providerId="AD" clId="Web-{A32E6EA8-B9AF-2A3E-A776-86835B8D1B13}" dt="2024-04-04T05:04:08.057" v="136"/>
          <ac:spMkLst>
            <pc:docMk/>
            <pc:sldMk cId="2626911235" sldId="288"/>
            <ac:spMk id="16" creationId="{5A59F003-E00A-43F9-91DC-CC54E3B87466}"/>
          </ac:spMkLst>
        </pc:spChg>
        <pc:spChg chg="add del">
          <ac:chgData name="SONALI SHUGANI" userId="S::sonali.shugani@vision.org.in::61bb5b14-f15e-4669-9f70-db08bc74e1ee" providerId="AD" clId="Web-{A32E6EA8-B9AF-2A3E-A776-86835B8D1B13}" dt="2024-04-04T05:04:08.057" v="136"/>
          <ac:spMkLst>
            <pc:docMk/>
            <pc:sldMk cId="2626911235" sldId="288"/>
            <ac:spMk id="18" creationId="{D74A4382-E3AD-430A-9A1F-DFA3E0E77A7D}"/>
          </ac:spMkLst>
        </pc:spChg>
        <pc:spChg chg="add del">
          <ac:chgData name="SONALI SHUGANI" userId="S::sonali.shugani@vision.org.in::61bb5b14-f15e-4669-9f70-db08bc74e1ee" providerId="AD" clId="Web-{A32E6EA8-B9AF-2A3E-A776-86835B8D1B13}" dt="2024-04-04T05:04:08.057" v="136"/>
          <ac:spMkLst>
            <pc:docMk/>
            <pc:sldMk cId="2626911235" sldId="288"/>
            <ac:spMk id="20" creationId="{79F40191-0F44-4FD1-82CC-ACB507C14BE6}"/>
          </ac:spMkLst>
        </pc:spChg>
        <pc:spChg chg="add">
          <ac:chgData name="SONALI SHUGANI" userId="S::sonali.shugani@vision.org.in::61bb5b14-f15e-4669-9f70-db08bc74e1ee" providerId="AD" clId="Web-{A32E6EA8-B9AF-2A3E-A776-86835B8D1B13}" dt="2024-04-04T05:04:08.057" v="136"/>
          <ac:spMkLst>
            <pc:docMk/>
            <pc:sldMk cId="2626911235" sldId="288"/>
            <ac:spMk id="25" creationId="{C3896A03-3945-419A-B66B-4EE266EDD152}"/>
          </ac:spMkLst>
        </pc:spChg>
        <pc:spChg chg="add">
          <ac:chgData name="SONALI SHUGANI" userId="S::sonali.shugani@vision.org.in::61bb5b14-f15e-4669-9f70-db08bc74e1ee" providerId="AD" clId="Web-{A32E6EA8-B9AF-2A3E-A776-86835B8D1B13}" dt="2024-04-04T05:04:08.057" v="136"/>
          <ac:spMkLst>
            <pc:docMk/>
            <pc:sldMk cId="2626911235" sldId="288"/>
            <ac:spMk id="27" creationId="{B34F5AD2-EDBD-4BBD-A55C-EAFFD0C7097A}"/>
          </ac:spMkLst>
        </pc:spChg>
        <pc:picChg chg="add del mod ord modCrop">
          <ac:chgData name="SONALI SHUGANI" userId="S::sonali.shugani@vision.org.in::61bb5b14-f15e-4669-9f70-db08bc74e1ee" providerId="AD" clId="Web-{A32E6EA8-B9AF-2A3E-A776-86835B8D1B13}" dt="2024-04-04T05:04:41.729" v="140" actId="1076"/>
          <ac:picMkLst>
            <pc:docMk/>
            <pc:sldMk cId="2626911235" sldId="288"/>
            <ac:picMk id="4" creationId="{6780CD9D-3362-965A-2F7F-A8ABAAF19BD8}"/>
          </ac:picMkLst>
        </pc:picChg>
      </pc:sldChg>
      <pc:sldChg chg="addSp delSp modSp mod setBg">
        <pc:chgData name="SONALI SHUGANI" userId="S::sonali.shugani@vision.org.in::61bb5b14-f15e-4669-9f70-db08bc74e1ee" providerId="AD" clId="Web-{A32E6EA8-B9AF-2A3E-A776-86835B8D1B13}" dt="2024-04-04T04:57:14.803" v="96"/>
        <pc:sldMkLst>
          <pc:docMk/>
          <pc:sldMk cId="1108224779" sldId="289"/>
        </pc:sldMkLst>
        <pc:spChg chg="mod ord">
          <ac:chgData name="SONALI SHUGANI" userId="S::sonali.shugani@vision.org.in::61bb5b14-f15e-4669-9f70-db08bc74e1ee" providerId="AD" clId="Web-{A32E6EA8-B9AF-2A3E-A776-86835B8D1B13}" dt="2024-04-04T04:57:14.803" v="96"/>
          <ac:spMkLst>
            <pc:docMk/>
            <pc:sldMk cId="1108224779" sldId="289"/>
            <ac:spMk id="2" creationId="{73026741-A4B9-5EFF-8E75-A126F817F269}"/>
          </ac:spMkLst>
        </pc:spChg>
        <pc:spChg chg="del">
          <ac:chgData name="SONALI SHUGANI" userId="S::sonali.shugani@vision.org.in::61bb5b14-f15e-4669-9f70-db08bc74e1ee" providerId="AD" clId="Web-{A32E6EA8-B9AF-2A3E-A776-86835B8D1B13}" dt="2024-04-04T04:55:33.927" v="66"/>
          <ac:spMkLst>
            <pc:docMk/>
            <pc:sldMk cId="1108224779" sldId="289"/>
            <ac:spMk id="3" creationId="{5132A141-CC6C-1E60-C8C3-28D8D17D215C}"/>
          </ac:spMkLst>
        </pc:spChg>
        <pc:spChg chg="add">
          <ac:chgData name="SONALI SHUGANI" userId="S::sonali.shugani@vision.org.in::61bb5b14-f15e-4669-9f70-db08bc74e1ee" providerId="AD" clId="Web-{A32E6EA8-B9AF-2A3E-A776-86835B8D1B13}" dt="2024-04-04T04:56:25.209" v="92"/>
          <ac:spMkLst>
            <pc:docMk/>
            <pc:sldMk cId="1108224779" sldId="289"/>
            <ac:spMk id="9" creationId="{37C89E4B-3C9F-44B9-8B86-D9E3D112D8EC}"/>
          </ac:spMkLst>
        </pc:spChg>
        <pc:picChg chg="add mod ord">
          <ac:chgData name="SONALI SHUGANI" userId="S::sonali.shugani@vision.org.in::61bb5b14-f15e-4669-9f70-db08bc74e1ee" providerId="AD" clId="Web-{A32E6EA8-B9AF-2A3E-A776-86835B8D1B13}" dt="2024-04-04T04:56:48.865" v="94" actId="1076"/>
          <ac:picMkLst>
            <pc:docMk/>
            <pc:sldMk cId="1108224779" sldId="289"/>
            <ac:picMk id="4" creationId="{ACECA844-1E98-9F1B-FD57-B6751103A23E}"/>
          </ac:picMkLst>
        </pc:picChg>
        <pc:cxnChg chg="add">
          <ac:chgData name="SONALI SHUGANI" userId="S::sonali.shugani@vision.org.in::61bb5b14-f15e-4669-9f70-db08bc74e1ee" providerId="AD" clId="Web-{A32E6EA8-B9AF-2A3E-A776-86835B8D1B13}" dt="2024-04-04T04:56:25.209" v="92"/>
          <ac:cxnSpMkLst>
            <pc:docMk/>
            <pc:sldMk cId="1108224779" sldId="289"/>
            <ac:cxnSpMk id="11" creationId="{AA2EAA10-076F-46BD-8F0F-B9A2FB77A85C}"/>
          </ac:cxnSpMkLst>
        </pc:cxnChg>
        <pc:cxnChg chg="add">
          <ac:chgData name="SONALI SHUGANI" userId="S::sonali.shugani@vision.org.in::61bb5b14-f15e-4669-9f70-db08bc74e1ee" providerId="AD" clId="Web-{A32E6EA8-B9AF-2A3E-A776-86835B8D1B13}" dt="2024-04-04T04:56:25.209" v="92"/>
          <ac:cxnSpMkLst>
            <pc:docMk/>
            <pc:sldMk cId="1108224779" sldId="289"/>
            <ac:cxnSpMk id="13" creationId="{D891E407-403B-4764-86C9-33A56D3BCAA3}"/>
          </ac:cxnSpMkLst>
        </pc:cxnChg>
      </pc:sldChg>
      <pc:sldChg chg="addSp delSp modSp mod setBg">
        <pc:chgData name="SONALI SHUGANI" userId="S::sonali.shugani@vision.org.in::61bb5b14-f15e-4669-9f70-db08bc74e1ee" providerId="AD" clId="Web-{A32E6EA8-B9AF-2A3E-A776-86835B8D1B13}" dt="2024-04-04T05:12:42.264" v="201"/>
        <pc:sldMkLst>
          <pc:docMk/>
          <pc:sldMk cId="1351334706" sldId="290"/>
        </pc:sldMkLst>
        <pc:spChg chg="add del mod ord">
          <ac:chgData name="SONALI SHUGANI" userId="S::sonali.shugani@vision.org.in::61bb5b14-f15e-4669-9f70-db08bc74e1ee" providerId="AD" clId="Web-{A32E6EA8-B9AF-2A3E-A776-86835B8D1B13}" dt="2024-04-04T05:11:33.498" v="194"/>
          <ac:spMkLst>
            <pc:docMk/>
            <pc:sldMk cId="1351334706" sldId="290"/>
            <ac:spMk id="2" creationId="{5F51FE97-B180-B45D-0483-03EBC06B88C0}"/>
          </ac:spMkLst>
        </pc:spChg>
        <pc:spChg chg="del">
          <ac:chgData name="SONALI SHUGANI" userId="S::sonali.shugani@vision.org.in::61bb5b14-f15e-4669-9f70-db08bc74e1ee" providerId="AD" clId="Web-{A32E6EA8-B9AF-2A3E-A776-86835B8D1B13}" dt="2024-04-04T05:06:24.058" v="142"/>
          <ac:spMkLst>
            <pc:docMk/>
            <pc:sldMk cId="1351334706" sldId="290"/>
            <ac:spMk id="3" creationId="{BF3027E4-9ED8-223A-F2A0-65611734F91B}"/>
          </ac:spMkLst>
        </pc:spChg>
        <pc:spChg chg="add del">
          <ac:chgData name="SONALI SHUGANI" userId="S::sonali.shugani@vision.org.in::61bb5b14-f15e-4669-9f70-db08bc74e1ee" providerId="AD" clId="Web-{A32E6EA8-B9AF-2A3E-A776-86835B8D1B13}" dt="2024-04-04T05:11:39.263" v="195"/>
          <ac:spMkLst>
            <pc:docMk/>
            <pc:sldMk cId="1351334706" sldId="290"/>
            <ac:spMk id="6" creationId="{37C89E4B-3C9F-44B9-8B86-D9E3D112D8EC}"/>
          </ac:spMkLst>
        </pc:spChg>
        <pc:spChg chg="add del">
          <ac:chgData name="SONALI SHUGANI" userId="S::sonali.shugani@vision.org.in::61bb5b14-f15e-4669-9f70-db08bc74e1ee" providerId="AD" clId="Web-{A32E6EA8-B9AF-2A3E-A776-86835B8D1B13}" dt="2024-04-04T05:07:05.089" v="146"/>
          <ac:spMkLst>
            <pc:docMk/>
            <pc:sldMk cId="1351334706" sldId="290"/>
            <ac:spMk id="8" creationId="{8780E721-B7EE-D6DC-74E3-53D94B0E4484}"/>
          </ac:spMkLst>
        </pc:spChg>
        <pc:spChg chg="add del">
          <ac:chgData name="SONALI SHUGANI" userId="S::sonali.shugani@vision.org.in::61bb5b14-f15e-4669-9f70-db08bc74e1ee" providerId="AD" clId="Web-{A32E6EA8-B9AF-2A3E-A776-86835B8D1B13}" dt="2024-04-04T05:06:53.105" v="144"/>
          <ac:spMkLst>
            <pc:docMk/>
            <pc:sldMk cId="1351334706" sldId="290"/>
            <ac:spMk id="9" creationId="{42A4FC2C-047E-45A5-965D-8E1E3BF09BC6}"/>
          </ac:spMkLst>
        </pc:spChg>
        <pc:spChg chg="add del">
          <ac:chgData name="SONALI SHUGANI" userId="S::sonali.shugani@vision.org.in::61bb5b14-f15e-4669-9f70-db08bc74e1ee" providerId="AD" clId="Web-{A32E6EA8-B9AF-2A3E-A776-86835B8D1B13}" dt="2024-04-04T05:07:05.089" v="146"/>
          <ac:spMkLst>
            <pc:docMk/>
            <pc:sldMk cId="1351334706" sldId="290"/>
            <ac:spMk id="11" creationId="{6B5E2835-4E47-45B3-9CFE-732FF7B05472}"/>
          </ac:spMkLst>
        </pc:spChg>
        <pc:spChg chg="add del">
          <ac:chgData name="SONALI SHUGANI" userId="S::sonali.shugani@vision.org.in::61bb5b14-f15e-4669-9f70-db08bc74e1ee" providerId="AD" clId="Web-{A32E6EA8-B9AF-2A3E-A776-86835B8D1B13}" dt="2024-04-04T05:07:05.089" v="146"/>
          <ac:spMkLst>
            <pc:docMk/>
            <pc:sldMk cId="1351334706" sldId="290"/>
            <ac:spMk id="12" creationId="{5F51FE97-B180-B45D-0483-03EBC06B88C0}"/>
          </ac:spMkLst>
        </pc:spChg>
        <pc:spChg chg="add del">
          <ac:chgData name="SONALI SHUGANI" userId="S::sonali.shugani@vision.org.in::61bb5b14-f15e-4669-9f70-db08bc74e1ee" providerId="AD" clId="Web-{A32E6EA8-B9AF-2A3E-A776-86835B8D1B13}" dt="2024-04-04T05:07:05.089" v="146"/>
          <ac:spMkLst>
            <pc:docMk/>
            <pc:sldMk cId="1351334706" sldId="290"/>
            <ac:spMk id="13" creationId="{5B45AD5D-AA52-4F7B-9362-576A39AD9E09}"/>
          </ac:spMkLst>
        </pc:spChg>
        <pc:spChg chg="add del mod">
          <ac:chgData name="SONALI SHUGANI" userId="S::sonali.shugani@vision.org.in::61bb5b14-f15e-4669-9f70-db08bc74e1ee" providerId="AD" clId="Web-{A32E6EA8-B9AF-2A3E-A776-86835B8D1B13}" dt="2024-04-04T05:12:42.264" v="201"/>
          <ac:spMkLst>
            <pc:docMk/>
            <pc:sldMk cId="1351334706" sldId="290"/>
            <ac:spMk id="14" creationId="{4F865EFE-50F0-5264-45FD-0DD3BC000348}"/>
          </ac:spMkLst>
        </pc:spChg>
        <pc:spChg chg="add del">
          <ac:chgData name="SONALI SHUGANI" userId="S::sonali.shugani@vision.org.in::61bb5b14-f15e-4669-9f70-db08bc74e1ee" providerId="AD" clId="Web-{A32E6EA8-B9AF-2A3E-A776-86835B8D1B13}" dt="2024-04-04T05:07:05.089" v="146"/>
          <ac:spMkLst>
            <pc:docMk/>
            <pc:sldMk cId="1351334706" sldId="290"/>
            <ac:spMk id="15" creationId="{AEDD7960-4866-4399-BEF6-DD1431AB4E34}"/>
          </ac:spMkLst>
        </pc:spChg>
        <pc:spChg chg="add">
          <ac:chgData name="SONALI SHUGANI" userId="S::sonali.shugani@vision.org.in::61bb5b14-f15e-4669-9f70-db08bc74e1ee" providerId="AD" clId="Web-{A32E6EA8-B9AF-2A3E-A776-86835B8D1B13}" dt="2024-04-04T05:12:42.264" v="201"/>
          <ac:spMkLst>
            <pc:docMk/>
            <pc:sldMk cId="1351334706" sldId="290"/>
            <ac:spMk id="16" creationId="{32BC26D8-82FB-445E-AA49-62A77D7C1EE0}"/>
          </ac:spMkLst>
        </pc:spChg>
        <pc:spChg chg="add del">
          <ac:chgData name="SONALI SHUGANI" userId="S::sonali.shugani@vision.org.in::61bb5b14-f15e-4669-9f70-db08bc74e1ee" providerId="AD" clId="Web-{A32E6EA8-B9AF-2A3E-A776-86835B8D1B13}" dt="2024-04-04T05:07:05.089" v="146"/>
          <ac:spMkLst>
            <pc:docMk/>
            <pc:sldMk cId="1351334706" sldId="290"/>
            <ac:spMk id="17" creationId="{55D4142C-5077-457F-A6AD-3FECFDB39685}"/>
          </ac:spMkLst>
        </pc:spChg>
        <pc:spChg chg="add del">
          <ac:chgData name="SONALI SHUGANI" userId="S::sonali.shugani@vision.org.in::61bb5b14-f15e-4669-9f70-db08bc74e1ee" providerId="AD" clId="Web-{A32E6EA8-B9AF-2A3E-A776-86835B8D1B13}" dt="2024-04-04T05:07:05.089" v="146"/>
          <ac:spMkLst>
            <pc:docMk/>
            <pc:sldMk cId="1351334706" sldId="290"/>
            <ac:spMk id="19" creationId="{7A5F0580-5EE9-419F-96EE-B6529EF6E7D0}"/>
          </ac:spMkLst>
        </pc:spChg>
        <pc:spChg chg="add">
          <ac:chgData name="SONALI SHUGANI" userId="S::sonali.shugani@vision.org.in::61bb5b14-f15e-4669-9f70-db08bc74e1ee" providerId="AD" clId="Web-{A32E6EA8-B9AF-2A3E-A776-86835B8D1B13}" dt="2024-04-04T05:12:42.264" v="201"/>
          <ac:spMkLst>
            <pc:docMk/>
            <pc:sldMk cId="1351334706" sldId="290"/>
            <ac:spMk id="21" creationId="{CB44330D-EA18-4254-AA95-EB49948539B8}"/>
          </ac:spMkLst>
        </pc:spChg>
        <pc:picChg chg="add mod ord">
          <ac:chgData name="SONALI SHUGANI" userId="S::sonali.shugani@vision.org.in::61bb5b14-f15e-4669-9f70-db08bc74e1ee" providerId="AD" clId="Web-{A32E6EA8-B9AF-2A3E-A776-86835B8D1B13}" dt="2024-04-04T05:12:42.264" v="201"/>
          <ac:picMkLst>
            <pc:docMk/>
            <pc:sldMk cId="1351334706" sldId="290"/>
            <ac:picMk id="4" creationId="{6BE104C2-5BBA-3F72-A131-E4C9B8E6D5B4}"/>
          </ac:picMkLst>
        </pc:picChg>
        <pc:cxnChg chg="add del">
          <ac:chgData name="SONALI SHUGANI" userId="S::sonali.shugani@vision.org.in::61bb5b14-f15e-4669-9f70-db08bc74e1ee" providerId="AD" clId="Web-{A32E6EA8-B9AF-2A3E-A776-86835B8D1B13}" dt="2024-04-04T05:12:42.264" v="201"/>
          <ac:cxnSpMkLst>
            <pc:docMk/>
            <pc:sldMk cId="1351334706" sldId="290"/>
            <ac:cxnSpMk id="7" creationId="{AA2EAA10-076F-46BD-8F0F-B9A2FB77A85C}"/>
          </ac:cxnSpMkLst>
        </pc:cxnChg>
        <pc:cxnChg chg="add del">
          <ac:chgData name="SONALI SHUGANI" userId="S::sonali.shugani@vision.org.in::61bb5b14-f15e-4669-9f70-db08bc74e1ee" providerId="AD" clId="Web-{A32E6EA8-B9AF-2A3E-A776-86835B8D1B13}" dt="2024-04-04T05:12:42.264" v="201"/>
          <ac:cxnSpMkLst>
            <pc:docMk/>
            <pc:sldMk cId="1351334706" sldId="290"/>
            <ac:cxnSpMk id="10" creationId="{D891E407-403B-4764-86C9-33A56D3BCAA3}"/>
          </ac:cxnSpMkLst>
        </pc:cxnChg>
      </pc:sldChg>
      <pc:sldChg chg="addSp delSp modSp mod setBg">
        <pc:chgData name="SONALI SHUGANI" userId="S::sonali.shugani@vision.org.in::61bb5b14-f15e-4669-9f70-db08bc74e1ee" providerId="AD" clId="Web-{A32E6EA8-B9AF-2A3E-A776-86835B8D1B13}" dt="2024-04-04T05:13:39.389" v="203"/>
        <pc:sldMkLst>
          <pc:docMk/>
          <pc:sldMk cId="686803567" sldId="291"/>
        </pc:sldMkLst>
        <pc:spChg chg="del">
          <ac:chgData name="SONALI SHUGANI" userId="S::sonali.shugani@vision.org.in::61bb5b14-f15e-4669-9f70-db08bc74e1ee" providerId="AD" clId="Web-{A32E6EA8-B9AF-2A3E-A776-86835B8D1B13}" dt="2024-04-04T05:13:39.389" v="203"/>
          <ac:spMkLst>
            <pc:docMk/>
            <pc:sldMk cId="686803567" sldId="291"/>
            <ac:spMk id="2" creationId="{8054E5DA-E59A-8C36-12F5-495C8A3BA5B3}"/>
          </ac:spMkLst>
        </pc:spChg>
        <pc:spChg chg="del">
          <ac:chgData name="SONALI SHUGANI" userId="S::sonali.shugani@vision.org.in::61bb5b14-f15e-4669-9f70-db08bc74e1ee" providerId="AD" clId="Web-{A32E6EA8-B9AF-2A3E-A776-86835B8D1B13}" dt="2024-04-04T05:13:28.467" v="202"/>
          <ac:spMkLst>
            <pc:docMk/>
            <pc:sldMk cId="686803567" sldId="291"/>
            <ac:spMk id="3" creationId="{9B12B77C-8175-9EBC-3895-8F1508DB43DC}"/>
          </ac:spMkLst>
        </pc:spChg>
        <pc:spChg chg="add">
          <ac:chgData name="SONALI SHUGANI" userId="S::sonali.shugani@vision.org.in::61bb5b14-f15e-4669-9f70-db08bc74e1ee" providerId="AD" clId="Web-{A32E6EA8-B9AF-2A3E-A776-86835B8D1B13}" dt="2024-04-04T05:13:39.389" v="203"/>
          <ac:spMkLst>
            <pc:docMk/>
            <pc:sldMk cId="686803567" sldId="291"/>
            <ac:spMk id="9" creationId="{42A4FC2C-047E-45A5-965D-8E1E3BF09BC6}"/>
          </ac:spMkLst>
        </pc:spChg>
        <pc:picChg chg="add mod ord">
          <ac:chgData name="SONALI SHUGANI" userId="S::sonali.shugani@vision.org.in::61bb5b14-f15e-4669-9f70-db08bc74e1ee" providerId="AD" clId="Web-{A32E6EA8-B9AF-2A3E-A776-86835B8D1B13}" dt="2024-04-04T05:13:39.389" v="203"/>
          <ac:picMkLst>
            <pc:docMk/>
            <pc:sldMk cId="686803567" sldId="291"/>
            <ac:picMk id="4" creationId="{1170D081-1666-A2B3-65CC-4405C35C4ECF}"/>
          </ac:picMkLst>
        </pc:picChg>
      </pc:sldChg>
    </pc:docChg>
  </pc:docChgLst>
  <pc:docChgLst>
    <pc:chgData name="SONALI SHUGANI" userId="S::sonali.shugani@vision.org.in::61bb5b14-f15e-4669-9f70-db08bc74e1ee" providerId="AD" clId="Web-{235CB076-44EE-C759-F5CD-BEC77AEB8509}"/>
    <pc:docChg chg="modSld">
      <pc:chgData name="SONALI SHUGANI" userId="S::sonali.shugani@vision.org.in::61bb5b14-f15e-4669-9f70-db08bc74e1ee" providerId="AD" clId="Web-{235CB076-44EE-C759-F5CD-BEC77AEB8509}" dt="2024-04-04T10:06:47.930" v="5" actId="20577"/>
      <pc:docMkLst>
        <pc:docMk/>
      </pc:docMkLst>
      <pc:sldChg chg="modSp">
        <pc:chgData name="SONALI SHUGANI" userId="S::sonali.shugani@vision.org.in::61bb5b14-f15e-4669-9f70-db08bc74e1ee" providerId="AD" clId="Web-{235CB076-44EE-C759-F5CD-BEC77AEB8509}" dt="2024-04-04T10:06:47.930" v="5" actId="20577"/>
        <pc:sldMkLst>
          <pc:docMk/>
          <pc:sldMk cId="3298942723" sldId="256"/>
        </pc:sldMkLst>
        <pc:spChg chg="mod">
          <ac:chgData name="SONALI SHUGANI" userId="S::sonali.shugani@vision.org.in::61bb5b14-f15e-4669-9f70-db08bc74e1ee" providerId="AD" clId="Web-{235CB076-44EE-C759-F5CD-BEC77AEB8509}" dt="2024-04-04T10:06:47.930" v="5" actId="20577"/>
          <ac:spMkLst>
            <pc:docMk/>
            <pc:sldMk cId="3298942723" sldId="256"/>
            <ac:spMk id="3" creationId="{1D44C2E7-9D7E-5BE5-456F-3F1D761CBC7A}"/>
          </ac:spMkLst>
        </pc:spChg>
      </pc:sldChg>
    </pc:docChg>
  </pc:docChgLst>
  <pc:docChgLst>
    <pc:chgData name="SONALI SHUGANI" userId="S::sonali.shugani@vision.org.in::61bb5b14-f15e-4669-9f70-db08bc74e1ee" providerId="AD" clId="Web-{66B172B7-FC05-33AC-4D1B-84E3CE8E29D8}"/>
    <pc:docChg chg="modSld addMainMaster delMainMaster">
      <pc:chgData name="SONALI SHUGANI" userId="S::sonali.shugani@vision.org.in::61bb5b14-f15e-4669-9f70-db08bc74e1ee" providerId="AD" clId="Web-{66B172B7-FC05-33AC-4D1B-84E3CE8E29D8}" dt="2024-04-04T06:08:33.271" v="397" actId="20577"/>
      <pc:docMkLst>
        <pc:docMk/>
      </pc:docMkLst>
      <pc:sldChg chg="addSp delSp modSp mod modClrScheme delDesignElem chgLayout">
        <pc:chgData name="SONALI SHUGANI" userId="S::sonali.shugani@vision.org.in::61bb5b14-f15e-4669-9f70-db08bc74e1ee" providerId="AD" clId="Web-{66B172B7-FC05-33AC-4D1B-84E3CE8E29D8}" dt="2024-04-04T05:28:47.005" v="39"/>
        <pc:sldMkLst>
          <pc:docMk/>
          <pc:sldMk cId="3298942723" sldId="256"/>
        </pc:sldMkLst>
        <pc:spChg chg="mod ord">
          <ac:chgData name="SONALI SHUGANI" userId="S::sonali.shugani@vision.org.in::61bb5b14-f15e-4669-9f70-db08bc74e1ee" providerId="AD" clId="Web-{66B172B7-FC05-33AC-4D1B-84E3CE8E29D8}" dt="2024-04-04T05:28:47.005" v="39"/>
          <ac:spMkLst>
            <pc:docMk/>
            <pc:sldMk cId="3298942723" sldId="256"/>
            <ac:spMk id="2" creationId="{2E4A846F-8AF1-EF04-A6B6-3B1F7DE44F33}"/>
          </ac:spMkLst>
        </pc:spChg>
        <pc:spChg chg="mod ord">
          <ac:chgData name="SONALI SHUGANI" userId="S::sonali.shugani@vision.org.in::61bb5b14-f15e-4669-9f70-db08bc74e1ee" providerId="AD" clId="Web-{66B172B7-FC05-33AC-4D1B-84E3CE8E29D8}" dt="2024-04-04T05:28:47.005" v="39"/>
          <ac:spMkLst>
            <pc:docMk/>
            <pc:sldMk cId="3298942723" sldId="256"/>
            <ac:spMk id="3" creationId="{1D44C2E7-9D7E-5BE5-456F-3F1D761CBC7A}"/>
          </ac:spMkLst>
        </pc:spChg>
        <pc:spChg chg="add del">
          <ac:chgData name="SONALI SHUGANI" userId="S::sonali.shugani@vision.org.in::61bb5b14-f15e-4669-9f70-db08bc74e1ee" providerId="AD" clId="Web-{66B172B7-FC05-33AC-4D1B-84E3CE8E29D8}" dt="2024-04-04T05:28:47.005" v="39"/>
          <ac:spMkLst>
            <pc:docMk/>
            <pc:sldMk cId="3298942723" sldId="256"/>
            <ac:spMk id="9" creationId="{0671A8AE-40A1-4631-A6B8-581AFF065482}"/>
          </ac:spMkLst>
        </pc:spChg>
        <pc:spChg chg="add del">
          <ac:chgData name="SONALI SHUGANI" userId="S::sonali.shugani@vision.org.in::61bb5b14-f15e-4669-9f70-db08bc74e1ee" providerId="AD" clId="Web-{66B172B7-FC05-33AC-4D1B-84E3CE8E29D8}" dt="2024-04-04T05:28:47.005" v="39"/>
          <ac:spMkLst>
            <pc:docMk/>
            <pc:sldMk cId="3298942723" sldId="256"/>
            <ac:spMk id="11" creationId="{AB58EF07-17C2-48CF-ABB0-EEF1F17CB8F0}"/>
          </ac:spMkLst>
        </pc:spChg>
        <pc:spChg chg="add del">
          <ac:chgData name="SONALI SHUGANI" userId="S::sonali.shugani@vision.org.in::61bb5b14-f15e-4669-9f70-db08bc74e1ee" providerId="AD" clId="Web-{66B172B7-FC05-33AC-4D1B-84E3CE8E29D8}" dt="2024-04-04T05:28:47.005" v="39"/>
          <ac:spMkLst>
            <pc:docMk/>
            <pc:sldMk cId="3298942723" sldId="256"/>
            <ac:spMk id="13" creationId="{AF2F604E-43BE-4DC3-B983-E071523364F8}"/>
          </ac:spMkLst>
        </pc:spChg>
        <pc:spChg chg="add del">
          <ac:chgData name="SONALI SHUGANI" userId="S::sonali.shugani@vision.org.in::61bb5b14-f15e-4669-9f70-db08bc74e1ee" providerId="AD" clId="Web-{66B172B7-FC05-33AC-4D1B-84E3CE8E29D8}" dt="2024-04-04T05:28:47.005" v="39"/>
          <ac:spMkLst>
            <pc:docMk/>
            <pc:sldMk cId="3298942723" sldId="256"/>
            <ac:spMk id="15" creationId="{08C9B587-E65E-4B52-B37C-ABEBB6E87928}"/>
          </ac:spMkLst>
        </pc:sp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3360824254" sldId="260"/>
        </pc:sldMkLst>
        <pc:spChg chg="mod ord">
          <ac:chgData name="SONALI SHUGANI" userId="S::sonali.shugani@vision.org.in::61bb5b14-f15e-4669-9f70-db08bc74e1ee" providerId="AD" clId="Web-{66B172B7-FC05-33AC-4D1B-84E3CE8E29D8}" dt="2024-04-04T05:28:47.005" v="39"/>
          <ac:spMkLst>
            <pc:docMk/>
            <pc:sldMk cId="3360824254" sldId="260"/>
            <ac:spMk id="2" creationId="{865FC823-C8FA-4CE0-F9CC-5608F5630E7E}"/>
          </ac:spMkLst>
        </pc:spChg>
        <pc:spChg chg="mod ord">
          <ac:chgData name="SONALI SHUGANI" userId="S::sonali.shugani@vision.org.in::61bb5b14-f15e-4669-9f70-db08bc74e1ee" providerId="AD" clId="Web-{66B172B7-FC05-33AC-4D1B-84E3CE8E29D8}" dt="2024-04-04T05:28:47.005" v="39"/>
          <ac:spMkLst>
            <pc:docMk/>
            <pc:sldMk cId="3360824254" sldId="260"/>
            <ac:spMk id="3" creationId="{E55A4296-F737-1FC6-D5CA-5C1C7F9B85B6}"/>
          </ac:spMkLst>
        </pc:spChg>
        <pc:grpChg chg="add del">
          <ac:chgData name="SONALI SHUGANI" userId="S::sonali.shugani@vision.org.in::61bb5b14-f15e-4669-9f70-db08bc74e1ee" providerId="AD" clId="Web-{66B172B7-FC05-33AC-4D1B-84E3CE8E29D8}" dt="2024-04-04T05:28:47.005" v="39"/>
          <ac:grpSpMkLst>
            <pc:docMk/>
            <pc:sldMk cId="3360824254" sldId="260"/>
            <ac:grpSpMk id="12" creationId="{6258F736-B256-8039-9DC6-F4E49A5C5AD5}"/>
          </ac:grpSpMkLst>
        </pc:grpChg>
      </pc:sldChg>
      <pc:sldChg chg="modSp mod modClrScheme chgLayout">
        <pc:chgData name="SONALI SHUGANI" userId="S::sonali.shugani@vision.org.in::61bb5b14-f15e-4669-9f70-db08bc74e1ee" providerId="AD" clId="Web-{66B172B7-FC05-33AC-4D1B-84E3CE8E29D8}" dt="2024-04-04T05:28:47.005" v="39"/>
        <pc:sldMkLst>
          <pc:docMk/>
          <pc:sldMk cId="54670294" sldId="261"/>
        </pc:sldMkLst>
        <pc:spChg chg="mod ord">
          <ac:chgData name="SONALI SHUGANI" userId="S::sonali.shugani@vision.org.in::61bb5b14-f15e-4669-9f70-db08bc74e1ee" providerId="AD" clId="Web-{66B172B7-FC05-33AC-4D1B-84E3CE8E29D8}" dt="2024-04-04T05:28:47.005" v="39"/>
          <ac:spMkLst>
            <pc:docMk/>
            <pc:sldMk cId="54670294" sldId="261"/>
            <ac:spMk id="2" creationId="{4BC93987-6477-7DDC-6C94-3758BF74CD65}"/>
          </ac:spMkLst>
        </pc:spChg>
        <pc:spChg chg="mod ord">
          <ac:chgData name="SONALI SHUGANI" userId="S::sonali.shugani@vision.org.in::61bb5b14-f15e-4669-9f70-db08bc74e1ee" providerId="AD" clId="Web-{66B172B7-FC05-33AC-4D1B-84E3CE8E29D8}" dt="2024-04-04T05:28:47.005" v="39"/>
          <ac:spMkLst>
            <pc:docMk/>
            <pc:sldMk cId="54670294" sldId="261"/>
            <ac:spMk id="3" creationId="{0FFD887C-0C43-D462-F209-E11EC0C1A9BB}"/>
          </ac:spMkLst>
        </pc:sp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2367673500" sldId="262"/>
        </pc:sldMkLst>
        <pc:spChg chg="mod ord">
          <ac:chgData name="SONALI SHUGANI" userId="S::sonali.shugani@vision.org.in::61bb5b14-f15e-4669-9f70-db08bc74e1ee" providerId="AD" clId="Web-{66B172B7-FC05-33AC-4D1B-84E3CE8E29D8}" dt="2024-04-04T05:28:47.005" v="39"/>
          <ac:spMkLst>
            <pc:docMk/>
            <pc:sldMk cId="2367673500" sldId="262"/>
            <ac:spMk id="2" creationId="{F7265110-39BA-626D-9CD6-428EDA234961}"/>
          </ac:spMkLst>
        </pc:spChg>
        <pc:spChg chg="mod ord">
          <ac:chgData name="SONALI SHUGANI" userId="S::sonali.shugani@vision.org.in::61bb5b14-f15e-4669-9f70-db08bc74e1ee" providerId="AD" clId="Web-{66B172B7-FC05-33AC-4D1B-84E3CE8E29D8}" dt="2024-04-04T05:28:47.005" v="39"/>
          <ac:spMkLst>
            <pc:docMk/>
            <pc:sldMk cId="2367673500" sldId="262"/>
            <ac:spMk id="3" creationId="{518A0C94-5638-62D3-5710-B209B9039B37}"/>
          </ac:spMkLst>
        </pc:spChg>
        <pc:spChg chg="add del">
          <ac:chgData name="SONALI SHUGANI" userId="S::sonali.shugani@vision.org.in::61bb5b14-f15e-4669-9f70-db08bc74e1ee" providerId="AD" clId="Web-{66B172B7-FC05-33AC-4D1B-84E3CE8E29D8}" dt="2024-04-04T05:28:47.005" v="39"/>
          <ac:spMkLst>
            <pc:docMk/>
            <pc:sldMk cId="2367673500" sldId="262"/>
            <ac:spMk id="8" creationId="{18873D23-2DCF-4B31-A009-95721C06E8E1}"/>
          </ac:spMkLst>
        </pc:spChg>
        <pc:spChg chg="add del">
          <ac:chgData name="SONALI SHUGANI" userId="S::sonali.shugani@vision.org.in::61bb5b14-f15e-4669-9f70-db08bc74e1ee" providerId="AD" clId="Web-{66B172B7-FC05-33AC-4D1B-84E3CE8E29D8}" dt="2024-04-04T05:28:47.005" v="39"/>
          <ac:spMkLst>
            <pc:docMk/>
            <pc:sldMk cId="2367673500" sldId="262"/>
            <ac:spMk id="10" creationId="{C13EF075-D4EF-4929-ADBC-91B27DA19955}"/>
          </ac:spMkLst>
        </pc:spChg>
        <pc:grpChg chg="add del">
          <ac:chgData name="SONALI SHUGANI" userId="S::sonali.shugani@vision.org.in::61bb5b14-f15e-4669-9f70-db08bc74e1ee" providerId="AD" clId="Web-{66B172B7-FC05-33AC-4D1B-84E3CE8E29D8}" dt="2024-04-04T05:28:47.005" v="39"/>
          <ac:grpSpMkLst>
            <pc:docMk/>
            <pc:sldMk cId="2367673500" sldId="262"/>
            <ac:grpSpMk id="12" creationId="{DAA26DFA-AAB2-4973-9C17-16D587C7B198}"/>
          </ac:grpSpMkLst>
        </pc:grpChg>
      </pc:sldChg>
      <pc:sldChg chg="modSp mod modClrScheme chgLayout">
        <pc:chgData name="SONALI SHUGANI" userId="S::sonali.shugani@vision.org.in::61bb5b14-f15e-4669-9f70-db08bc74e1ee" providerId="AD" clId="Web-{66B172B7-FC05-33AC-4D1B-84E3CE8E29D8}" dt="2024-04-04T05:28:47.005" v="39"/>
        <pc:sldMkLst>
          <pc:docMk/>
          <pc:sldMk cId="1042561667" sldId="263"/>
        </pc:sldMkLst>
        <pc:spChg chg="mod ord">
          <ac:chgData name="SONALI SHUGANI" userId="S::sonali.shugani@vision.org.in::61bb5b14-f15e-4669-9f70-db08bc74e1ee" providerId="AD" clId="Web-{66B172B7-FC05-33AC-4D1B-84E3CE8E29D8}" dt="2024-04-04T05:28:47.005" v="39"/>
          <ac:spMkLst>
            <pc:docMk/>
            <pc:sldMk cId="1042561667" sldId="263"/>
            <ac:spMk id="2" creationId="{D0262C36-C1AC-6EA6-A0CB-49C42D2CC7AE}"/>
          </ac:spMkLst>
        </pc:spChg>
        <pc:graphicFrameChg chg="mod ord">
          <ac:chgData name="SONALI SHUGANI" userId="S::sonali.shugani@vision.org.in::61bb5b14-f15e-4669-9f70-db08bc74e1ee" providerId="AD" clId="Web-{66B172B7-FC05-33AC-4D1B-84E3CE8E29D8}" dt="2024-04-04T05:28:47.005" v="39"/>
          <ac:graphicFrameMkLst>
            <pc:docMk/>
            <pc:sldMk cId="1042561667" sldId="263"/>
            <ac:graphicFrameMk id="5" creationId="{925AA47C-FEA0-500D-10F8-D8753CF683F2}"/>
          </ac:graphicFrameMkLst>
        </pc:graphicFrame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1132581823" sldId="264"/>
        </pc:sldMkLst>
        <pc:spChg chg="add del">
          <ac:chgData name="SONALI SHUGANI" userId="S::sonali.shugani@vision.org.in::61bb5b14-f15e-4669-9f70-db08bc74e1ee" providerId="AD" clId="Web-{66B172B7-FC05-33AC-4D1B-84E3CE8E29D8}" dt="2024-04-04T05:28:47.005" v="39"/>
          <ac:spMkLst>
            <pc:docMk/>
            <pc:sldMk cId="1132581823" sldId="264"/>
            <ac:spMk id="11" creationId="{32BC26D8-82FB-445E-AA49-62A77D7C1EE0}"/>
          </ac:spMkLst>
        </pc:spChg>
        <pc:spChg chg="add del">
          <ac:chgData name="SONALI SHUGANI" userId="S::sonali.shugani@vision.org.in::61bb5b14-f15e-4669-9f70-db08bc74e1ee" providerId="AD" clId="Web-{66B172B7-FC05-33AC-4D1B-84E3CE8E29D8}" dt="2024-04-04T05:28:47.005" v="39"/>
          <ac:spMkLst>
            <pc:docMk/>
            <pc:sldMk cId="1132581823" sldId="264"/>
            <ac:spMk id="13" creationId="{CB44330D-EA18-4254-AA95-EB49948539B8}"/>
          </ac:spMkLst>
        </pc:spChg>
        <pc:picChg chg="mod ord">
          <ac:chgData name="SONALI SHUGANI" userId="S::sonali.shugani@vision.org.in::61bb5b14-f15e-4669-9f70-db08bc74e1ee" providerId="AD" clId="Web-{66B172B7-FC05-33AC-4D1B-84E3CE8E29D8}" dt="2024-04-04T05:28:47.005" v="39"/>
          <ac:picMkLst>
            <pc:docMk/>
            <pc:sldMk cId="1132581823" sldId="264"/>
            <ac:picMk id="6" creationId="{313E2004-A24B-2EA1-99A9-726B095304CE}"/>
          </ac:picMkLst>
        </pc:picChg>
      </pc:sldChg>
      <pc:sldChg chg="modSp mod modClrScheme chgLayout">
        <pc:chgData name="SONALI SHUGANI" userId="S::sonali.shugani@vision.org.in::61bb5b14-f15e-4669-9f70-db08bc74e1ee" providerId="AD" clId="Web-{66B172B7-FC05-33AC-4D1B-84E3CE8E29D8}" dt="2024-04-04T05:28:47.005" v="39"/>
        <pc:sldMkLst>
          <pc:docMk/>
          <pc:sldMk cId="3237074870" sldId="265"/>
        </pc:sldMkLst>
        <pc:spChg chg="mod ord">
          <ac:chgData name="SONALI SHUGANI" userId="S::sonali.shugani@vision.org.in::61bb5b14-f15e-4669-9f70-db08bc74e1ee" providerId="AD" clId="Web-{66B172B7-FC05-33AC-4D1B-84E3CE8E29D8}" dt="2024-04-04T05:28:47.005" v="39"/>
          <ac:spMkLst>
            <pc:docMk/>
            <pc:sldMk cId="3237074870" sldId="265"/>
            <ac:spMk id="2" creationId="{4C2785B8-CF1E-0BF5-755A-D50D297A28FB}"/>
          </ac:spMkLst>
        </pc:spChg>
        <pc:spChg chg="mod ord">
          <ac:chgData name="SONALI SHUGANI" userId="S::sonali.shugani@vision.org.in::61bb5b14-f15e-4669-9f70-db08bc74e1ee" providerId="AD" clId="Web-{66B172B7-FC05-33AC-4D1B-84E3CE8E29D8}" dt="2024-04-04T05:28:47.005" v="39"/>
          <ac:spMkLst>
            <pc:docMk/>
            <pc:sldMk cId="3237074870" sldId="265"/>
            <ac:spMk id="3" creationId="{E0883ABF-9CE9-5EA3-33D6-5FB0EDDA6BE8}"/>
          </ac:spMkLst>
        </pc:sp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1195610043" sldId="266"/>
        </pc:sldMkLst>
        <pc:spChg chg="mod ord">
          <ac:chgData name="SONALI SHUGANI" userId="S::sonali.shugani@vision.org.in::61bb5b14-f15e-4669-9f70-db08bc74e1ee" providerId="AD" clId="Web-{66B172B7-FC05-33AC-4D1B-84E3CE8E29D8}" dt="2024-04-04T05:28:47.005" v="39"/>
          <ac:spMkLst>
            <pc:docMk/>
            <pc:sldMk cId="1195610043" sldId="266"/>
            <ac:spMk id="2" creationId="{C1BA7F3B-2D16-AE3F-11B5-4708C4D48DAA}"/>
          </ac:spMkLst>
        </pc:spChg>
        <pc:spChg chg="add del">
          <ac:chgData name="SONALI SHUGANI" userId="S::sonali.shugani@vision.org.in::61bb5b14-f15e-4669-9f70-db08bc74e1ee" providerId="AD" clId="Web-{66B172B7-FC05-33AC-4D1B-84E3CE8E29D8}" dt="2024-04-04T05:28:47.005" v="39"/>
          <ac:spMkLst>
            <pc:docMk/>
            <pc:sldMk cId="1195610043" sldId="266"/>
            <ac:spMk id="709" creationId="{924D84CD-5280-4B52-B96E-8EDAA2B20C51}"/>
          </ac:spMkLst>
        </pc:spChg>
        <pc:spChg chg="add del">
          <ac:chgData name="SONALI SHUGANI" userId="S::sonali.shugani@vision.org.in::61bb5b14-f15e-4669-9f70-db08bc74e1ee" providerId="AD" clId="Web-{66B172B7-FC05-33AC-4D1B-84E3CE8E29D8}" dt="2024-04-04T05:28:47.005" v="39"/>
          <ac:spMkLst>
            <pc:docMk/>
            <pc:sldMk cId="1195610043" sldId="266"/>
            <ac:spMk id="711" creationId="{3E65D517-46E4-8037-A63D-629DE1253A89}"/>
          </ac:spMkLst>
        </pc:spChg>
      </pc:sldChg>
      <pc:sldChg chg="modSp mod modClrScheme chgLayout">
        <pc:chgData name="SONALI SHUGANI" userId="S::sonali.shugani@vision.org.in::61bb5b14-f15e-4669-9f70-db08bc74e1ee" providerId="AD" clId="Web-{66B172B7-FC05-33AC-4D1B-84E3CE8E29D8}" dt="2024-04-04T05:28:47.005" v="39"/>
        <pc:sldMkLst>
          <pc:docMk/>
          <pc:sldMk cId="848349884" sldId="267"/>
        </pc:sldMkLst>
        <pc:spChg chg="mod ord">
          <ac:chgData name="SONALI SHUGANI" userId="S::sonali.shugani@vision.org.in::61bb5b14-f15e-4669-9f70-db08bc74e1ee" providerId="AD" clId="Web-{66B172B7-FC05-33AC-4D1B-84E3CE8E29D8}" dt="2024-04-04T05:28:47.005" v="39"/>
          <ac:spMkLst>
            <pc:docMk/>
            <pc:sldMk cId="848349884" sldId="267"/>
            <ac:spMk id="2" creationId="{DCF9DC7D-C2ED-80BF-7297-48883C0D479A}"/>
          </ac:spMkLst>
        </pc:spChg>
        <pc:graphicFrameChg chg="mod ord">
          <ac:chgData name="SONALI SHUGANI" userId="S::sonali.shugani@vision.org.in::61bb5b14-f15e-4669-9f70-db08bc74e1ee" providerId="AD" clId="Web-{66B172B7-FC05-33AC-4D1B-84E3CE8E29D8}" dt="2024-04-04T05:28:47.005" v="39"/>
          <ac:graphicFrameMkLst>
            <pc:docMk/>
            <pc:sldMk cId="848349884" sldId="267"/>
            <ac:graphicFrameMk id="5" creationId="{60270EE6-C2AD-706D-6133-BEA4E63734AF}"/>
          </ac:graphicFrameMkLst>
        </pc:graphicFrameChg>
      </pc:sldChg>
      <pc:sldChg chg="modSp mod modClrScheme chgLayout">
        <pc:chgData name="SONALI SHUGANI" userId="S::sonali.shugani@vision.org.in::61bb5b14-f15e-4669-9f70-db08bc74e1ee" providerId="AD" clId="Web-{66B172B7-FC05-33AC-4D1B-84E3CE8E29D8}" dt="2024-04-04T05:28:47.005" v="39"/>
        <pc:sldMkLst>
          <pc:docMk/>
          <pc:sldMk cId="1865312533" sldId="268"/>
        </pc:sldMkLst>
        <pc:spChg chg="mod ord">
          <ac:chgData name="SONALI SHUGANI" userId="S::sonali.shugani@vision.org.in::61bb5b14-f15e-4669-9f70-db08bc74e1ee" providerId="AD" clId="Web-{66B172B7-FC05-33AC-4D1B-84E3CE8E29D8}" dt="2024-04-04T05:28:47.005" v="39"/>
          <ac:spMkLst>
            <pc:docMk/>
            <pc:sldMk cId="1865312533" sldId="268"/>
            <ac:spMk id="2" creationId="{84A8E6A5-7545-6F71-4CE9-6536B76DEFA7}"/>
          </ac:spMkLst>
        </pc:spChg>
        <pc:spChg chg="mod ord">
          <ac:chgData name="SONALI SHUGANI" userId="S::sonali.shugani@vision.org.in::61bb5b14-f15e-4669-9f70-db08bc74e1ee" providerId="AD" clId="Web-{66B172B7-FC05-33AC-4D1B-84E3CE8E29D8}" dt="2024-04-04T05:28:47.005" v="39"/>
          <ac:spMkLst>
            <pc:docMk/>
            <pc:sldMk cId="1865312533" sldId="268"/>
            <ac:spMk id="206" creationId="{3833E2FC-EFE3-4449-ECF3-728F768B7126}"/>
          </ac:spMkLst>
        </pc:spChg>
      </pc:sldChg>
      <pc:sldChg chg="modSp mod modClrScheme chgLayout">
        <pc:chgData name="SONALI SHUGANI" userId="S::sonali.shugani@vision.org.in::61bb5b14-f15e-4669-9f70-db08bc74e1ee" providerId="AD" clId="Web-{66B172B7-FC05-33AC-4D1B-84E3CE8E29D8}" dt="2024-04-04T05:28:47.005" v="39"/>
        <pc:sldMkLst>
          <pc:docMk/>
          <pc:sldMk cId="1278042298" sldId="269"/>
        </pc:sldMkLst>
        <pc:spChg chg="mod ord">
          <ac:chgData name="SONALI SHUGANI" userId="S::sonali.shugani@vision.org.in::61bb5b14-f15e-4669-9f70-db08bc74e1ee" providerId="AD" clId="Web-{66B172B7-FC05-33AC-4D1B-84E3CE8E29D8}" dt="2024-04-04T05:28:47.005" v="39"/>
          <ac:spMkLst>
            <pc:docMk/>
            <pc:sldMk cId="1278042298" sldId="269"/>
            <ac:spMk id="652" creationId="{B9DE5515-F0CA-8142-BAA1-19D918271C0B}"/>
          </ac:spMkLst>
        </pc:sp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959463915" sldId="270"/>
        </pc:sldMkLst>
        <pc:spChg chg="mod ord">
          <ac:chgData name="SONALI SHUGANI" userId="S::sonali.shugani@vision.org.in::61bb5b14-f15e-4669-9f70-db08bc74e1ee" providerId="AD" clId="Web-{66B172B7-FC05-33AC-4D1B-84E3CE8E29D8}" dt="2024-04-04T05:28:47.005" v="39"/>
          <ac:spMkLst>
            <pc:docMk/>
            <pc:sldMk cId="959463915" sldId="270"/>
            <ac:spMk id="2" creationId="{53EA90D0-369D-F194-30B8-00F1290305D8}"/>
          </ac:spMkLst>
        </pc:spChg>
        <pc:spChg chg="mod ord">
          <ac:chgData name="SONALI SHUGANI" userId="S::sonali.shugani@vision.org.in::61bb5b14-f15e-4669-9f70-db08bc74e1ee" providerId="AD" clId="Web-{66B172B7-FC05-33AC-4D1B-84E3CE8E29D8}" dt="2024-04-04T05:28:47.005" v="39"/>
          <ac:spMkLst>
            <pc:docMk/>
            <pc:sldMk cId="959463915" sldId="270"/>
            <ac:spMk id="3" creationId="{ACFD24E0-5A1D-46E0-E961-03E1E211CDC1}"/>
          </ac:spMkLst>
        </pc:spChg>
        <pc:spChg chg="add del">
          <ac:chgData name="SONALI SHUGANI" userId="S::sonali.shugani@vision.org.in::61bb5b14-f15e-4669-9f70-db08bc74e1ee" providerId="AD" clId="Web-{66B172B7-FC05-33AC-4D1B-84E3CE8E29D8}" dt="2024-04-04T05:28:47.005" v="39"/>
          <ac:spMkLst>
            <pc:docMk/>
            <pc:sldMk cId="959463915" sldId="270"/>
            <ac:spMk id="18" creationId="{D2B783EE-0239-4717-BBEA-8C9EAC61C824}"/>
          </ac:spMkLst>
        </pc:spChg>
        <pc:spChg chg="add del">
          <ac:chgData name="SONALI SHUGANI" userId="S::sonali.shugani@vision.org.in::61bb5b14-f15e-4669-9f70-db08bc74e1ee" providerId="AD" clId="Web-{66B172B7-FC05-33AC-4D1B-84E3CE8E29D8}" dt="2024-04-04T05:28:47.005" v="39"/>
          <ac:spMkLst>
            <pc:docMk/>
            <pc:sldMk cId="959463915" sldId="270"/>
            <ac:spMk id="20" creationId="{A7B99495-F43F-4D80-A44F-2CB4764EB90B}"/>
          </ac:spMkLst>
        </pc:spChg>
        <pc:spChg chg="add del">
          <ac:chgData name="SONALI SHUGANI" userId="S::sonali.shugani@vision.org.in::61bb5b14-f15e-4669-9f70-db08bc74e1ee" providerId="AD" clId="Web-{66B172B7-FC05-33AC-4D1B-84E3CE8E29D8}" dt="2024-04-04T05:28:47.005" v="39"/>
          <ac:spMkLst>
            <pc:docMk/>
            <pc:sldMk cId="959463915" sldId="270"/>
            <ac:spMk id="22" creationId="{70BEB1E7-2F88-40BC-B73D-42E5B6F80BFC}"/>
          </ac:spMkLst>
        </pc:sp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2454630905" sldId="271"/>
        </pc:sldMkLst>
        <pc:spChg chg="add del">
          <ac:chgData name="SONALI SHUGANI" userId="S::sonali.shugani@vision.org.in::61bb5b14-f15e-4669-9f70-db08bc74e1ee" providerId="AD" clId="Web-{66B172B7-FC05-33AC-4D1B-84E3CE8E29D8}" dt="2024-04-04T05:28:47.005" v="39"/>
          <ac:spMkLst>
            <pc:docMk/>
            <pc:sldMk cId="2454630905" sldId="271"/>
            <ac:spMk id="12" creationId="{F3060C83-F051-4F0E-ABAD-AA0DFC48B218}"/>
          </ac:spMkLst>
        </pc:spChg>
        <pc:spChg chg="add del">
          <ac:chgData name="SONALI SHUGANI" userId="S::sonali.shugani@vision.org.in::61bb5b14-f15e-4669-9f70-db08bc74e1ee" providerId="AD" clId="Web-{66B172B7-FC05-33AC-4D1B-84E3CE8E29D8}" dt="2024-04-04T05:28:47.005" v="39"/>
          <ac:spMkLst>
            <pc:docMk/>
            <pc:sldMk cId="2454630905" sldId="271"/>
            <ac:spMk id="14" creationId="{83C98ABE-055B-441F-B07E-44F97F083C39}"/>
          </ac:spMkLst>
        </pc:spChg>
        <pc:spChg chg="add del">
          <ac:chgData name="SONALI SHUGANI" userId="S::sonali.shugani@vision.org.in::61bb5b14-f15e-4669-9f70-db08bc74e1ee" providerId="AD" clId="Web-{66B172B7-FC05-33AC-4D1B-84E3CE8E29D8}" dt="2024-04-04T05:28:47.005" v="39"/>
          <ac:spMkLst>
            <pc:docMk/>
            <pc:sldMk cId="2454630905" sldId="271"/>
            <ac:spMk id="16" creationId="{29FDB030-9B49-4CED-8CCD-4D99382388AC}"/>
          </ac:spMkLst>
        </pc:spChg>
        <pc:spChg chg="add del">
          <ac:chgData name="SONALI SHUGANI" userId="S::sonali.shugani@vision.org.in::61bb5b14-f15e-4669-9f70-db08bc74e1ee" providerId="AD" clId="Web-{66B172B7-FC05-33AC-4D1B-84E3CE8E29D8}" dt="2024-04-04T05:28:47.005" v="39"/>
          <ac:spMkLst>
            <pc:docMk/>
            <pc:sldMk cId="2454630905" sldId="271"/>
            <ac:spMk id="18" creationId="{3783CA14-24A1-485C-8B30-D6A5D87987AD}"/>
          </ac:spMkLst>
        </pc:spChg>
        <pc:spChg chg="add del">
          <ac:chgData name="SONALI SHUGANI" userId="S::sonali.shugani@vision.org.in::61bb5b14-f15e-4669-9f70-db08bc74e1ee" providerId="AD" clId="Web-{66B172B7-FC05-33AC-4D1B-84E3CE8E29D8}" dt="2024-04-04T05:28:47.005" v="39"/>
          <ac:spMkLst>
            <pc:docMk/>
            <pc:sldMk cId="2454630905" sldId="271"/>
            <ac:spMk id="20" creationId="{9A97C86A-04D6-40F7-AE84-31AB43E6A846}"/>
          </ac:spMkLst>
        </pc:spChg>
        <pc:spChg chg="add del">
          <ac:chgData name="SONALI SHUGANI" userId="S::sonali.shugani@vision.org.in::61bb5b14-f15e-4669-9f70-db08bc74e1ee" providerId="AD" clId="Web-{66B172B7-FC05-33AC-4D1B-84E3CE8E29D8}" dt="2024-04-04T05:28:47.005" v="39"/>
          <ac:spMkLst>
            <pc:docMk/>
            <pc:sldMk cId="2454630905" sldId="271"/>
            <ac:spMk id="22" creationId="{FF9F2414-84E8-453E-B1F3-389FDE8192D9}"/>
          </ac:spMkLst>
        </pc:spChg>
        <pc:spChg chg="add del">
          <ac:chgData name="SONALI SHUGANI" userId="S::sonali.shugani@vision.org.in::61bb5b14-f15e-4669-9f70-db08bc74e1ee" providerId="AD" clId="Web-{66B172B7-FC05-33AC-4D1B-84E3CE8E29D8}" dt="2024-04-04T05:28:47.005" v="39"/>
          <ac:spMkLst>
            <pc:docMk/>
            <pc:sldMk cId="2454630905" sldId="271"/>
            <ac:spMk id="24" creationId="{3ECA69A1-7536-43AC-85EF-C7106179F5ED}"/>
          </ac:spMkLst>
        </pc:spChg>
        <pc:picChg chg="mod ord">
          <ac:chgData name="SONALI SHUGANI" userId="S::sonali.shugani@vision.org.in::61bb5b14-f15e-4669-9f70-db08bc74e1ee" providerId="AD" clId="Web-{66B172B7-FC05-33AC-4D1B-84E3CE8E29D8}" dt="2024-04-04T05:28:47.005" v="39"/>
          <ac:picMkLst>
            <pc:docMk/>
            <pc:sldMk cId="2454630905" sldId="271"/>
            <ac:picMk id="5" creationId="{C40EB854-1C3C-3961-24DA-5062AB0CF76B}"/>
          </ac:picMkLst>
        </pc:pic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3805498023" sldId="272"/>
        </pc:sldMkLst>
        <pc:spChg chg="mod ord">
          <ac:chgData name="SONALI SHUGANI" userId="S::sonali.shugani@vision.org.in::61bb5b14-f15e-4669-9f70-db08bc74e1ee" providerId="AD" clId="Web-{66B172B7-FC05-33AC-4D1B-84E3CE8E29D8}" dt="2024-04-04T05:28:47.005" v="39"/>
          <ac:spMkLst>
            <pc:docMk/>
            <pc:sldMk cId="3805498023" sldId="272"/>
            <ac:spMk id="2" creationId="{BED7093C-FD84-3E73-B5D1-4177B0E887B6}"/>
          </ac:spMkLst>
        </pc:spChg>
        <pc:spChg chg="mod ord">
          <ac:chgData name="SONALI SHUGANI" userId="S::sonali.shugani@vision.org.in::61bb5b14-f15e-4669-9f70-db08bc74e1ee" providerId="AD" clId="Web-{66B172B7-FC05-33AC-4D1B-84E3CE8E29D8}" dt="2024-04-04T05:28:47.005" v="39"/>
          <ac:spMkLst>
            <pc:docMk/>
            <pc:sldMk cId="3805498023" sldId="272"/>
            <ac:spMk id="3" creationId="{AE51FC40-C83B-F7B9-688E-DDBA76D6A1A7}"/>
          </ac:spMkLst>
        </pc:spChg>
        <pc:grpChg chg="add del">
          <ac:chgData name="SONALI SHUGANI" userId="S::sonali.shugani@vision.org.in::61bb5b14-f15e-4669-9f70-db08bc74e1ee" providerId="AD" clId="Web-{66B172B7-FC05-33AC-4D1B-84E3CE8E29D8}" dt="2024-04-04T05:28:47.005" v="39"/>
          <ac:grpSpMkLst>
            <pc:docMk/>
            <pc:sldMk cId="3805498023" sldId="272"/>
            <ac:grpSpMk id="56" creationId="{1FD67D68-9B83-C338-8342-3348D8F22347}"/>
          </ac:grpSpMkLst>
        </pc:grpChg>
      </pc:sldChg>
      <pc:sldChg chg="addSp delSp modSp mod modClrScheme chgLayout">
        <pc:chgData name="SONALI SHUGANI" userId="S::sonali.shugani@vision.org.in::61bb5b14-f15e-4669-9f70-db08bc74e1ee" providerId="AD" clId="Web-{66B172B7-FC05-33AC-4D1B-84E3CE8E29D8}" dt="2024-04-04T05:30:15.006" v="45"/>
        <pc:sldMkLst>
          <pc:docMk/>
          <pc:sldMk cId="3863216468" sldId="273"/>
        </pc:sldMkLst>
        <pc:spChg chg="mod ord">
          <ac:chgData name="SONALI SHUGANI" userId="S::sonali.shugani@vision.org.in::61bb5b14-f15e-4669-9f70-db08bc74e1ee" providerId="AD" clId="Web-{66B172B7-FC05-33AC-4D1B-84E3CE8E29D8}" dt="2024-04-04T05:29:13.287" v="40" actId="20577"/>
          <ac:spMkLst>
            <pc:docMk/>
            <pc:sldMk cId="3863216468" sldId="273"/>
            <ac:spMk id="2" creationId="{99137F1F-56BD-17A7-13E0-D15206A9DDD8}"/>
          </ac:spMkLst>
        </pc:spChg>
        <pc:spChg chg="mod ord">
          <ac:chgData name="SONALI SHUGANI" userId="S::sonali.shugani@vision.org.in::61bb5b14-f15e-4669-9f70-db08bc74e1ee" providerId="AD" clId="Web-{66B172B7-FC05-33AC-4D1B-84E3CE8E29D8}" dt="2024-04-04T05:28:47.005" v="39"/>
          <ac:spMkLst>
            <pc:docMk/>
            <pc:sldMk cId="3863216468" sldId="273"/>
            <ac:spMk id="3" creationId="{D200B57F-14D2-CE06-F647-3B59E27004BE}"/>
          </ac:spMkLst>
        </pc:spChg>
        <pc:spChg chg="add del mod">
          <ac:chgData name="SONALI SHUGANI" userId="S::sonali.shugani@vision.org.in::61bb5b14-f15e-4669-9f70-db08bc74e1ee" providerId="AD" clId="Web-{66B172B7-FC05-33AC-4D1B-84E3CE8E29D8}" dt="2024-04-04T05:30:15.006" v="45"/>
          <ac:spMkLst>
            <pc:docMk/>
            <pc:sldMk cId="3863216468" sldId="273"/>
            <ac:spMk id="4" creationId="{8D6162B2-7886-75F1-A1D5-696BB7E7EA1B}"/>
          </ac:spMkLst>
        </pc:spChg>
      </pc:sldChg>
      <pc:sldChg chg="addSp delSp mod modClrScheme delDesignElem chgLayout">
        <pc:chgData name="SONALI SHUGANI" userId="S::sonali.shugani@vision.org.in::61bb5b14-f15e-4669-9f70-db08bc74e1ee" providerId="AD" clId="Web-{66B172B7-FC05-33AC-4D1B-84E3CE8E29D8}" dt="2024-04-04T05:28:47.005" v="39"/>
        <pc:sldMkLst>
          <pc:docMk/>
          <pc:sldMk cId="2859919663" sldId="274"/>
        </pc:sldMkLst>
        <pc:spChg chg="add del">
          <ac:chgData name="SONALI SHUGANI" userId="S::sonali.shugani@vision.org.in::61bb5b14-f15e-4669-9f70-db08bc74e1ee" providerId="AD" clId="Web-{66B172B7-FC05-33AC-4D1B-84E3CE8E29D8}" dt="2024-04-04T05:28:47.005" v="39"/>
          <ac:spMkLst>
            <pc:docMk/>
            <pc:sldMk cId="2859919663" sldId="274"/>
            <ac:spMk id="6" creationId="{69D184B2-2226-4E31-BCCB-444330767440}"/>
          </ac:spMkLst>
        </pc:spChg>
        <pc:spChg chg="add del">
          <ac:chgData name="SONALI SHUGANI" userId="S::sonali.shugani@vision.org.in::61bb5b14-f15e-4669-9f70-db08bc74e1ee" providerId="AD" clId="Web-{66B172B7-FC05-33AC-4D1B-84E3CE8E29D8}" dt="2024-04-04T05:28:47.005" v="39"/>
          <ac:spMkLst>
            <pc:docMk/>
            <pc:sldMk cId="2859919663" sldId="274"/>
            <ac:spMk id="7" creationId="{1AC4D4E3-486A-464A-8EC8-D44881097267}"/>
          </ac:spMkLst>
        </pc:spChg>
        <pc:spChg chg="add del">
          <ac:chgData name="SONALI SHUGANI" userId="S::sonali.shugani@vision.org.in::61bb5b14-f15e-4669-9f70-db08bc74e1ee" providerId="AD" clId="Web-{66B172B7-FC05-33AC-4D1B-84E3CE8E29D8}" dt="2024-04-04T05:28:47.005" v="39"/>
          <ac:spMkLst>
            <pc:docMk/>
            <pc:sldMk cId="2859919663" sldId="274"/>
            <ac:spMk id="13" creationId="{864DE13E-58EB-4475-B79C-0D4FC651239B}"/>
          </ac:spMkLst>
        </pc:spChg>
      </pc:sldChg>
      <pc:sldChg chg="modSp mod modClrScheme chgLayout">
        <pc:chgData name="SONALI SHUGANI" userId="S::sonali.shugani@vision.org.in::61bb5b14-f15e-4669-9f70-db08bc74e1ee" providerId="AD" clId="Web-{66B172B7-FC05-33AC-4D1B-84E3CE8E29D8}" dt="2024-04-04T05:28:47.005" v="39"/>
        <pc:sldMkLst>
          <pc:docMk/>
          <pc:sldMk cId="990057005" sldId="275"/>
        </pc:sldMkLst>
        <pc:spChg chg="mod ord">
          <ac:chgData name="SONALI SHUGANI" userId="S::sonali.shugani@vision.org.in::61bb5b14-f15e-4669-9f70-db08bc74e1ee" providerId="AD" clId="Web-{66B172B7-FC05-33AC-4D1B-84E3CE8E29D8}" dt="2024-04-04T05:28:47.005" v="39"/>
          <ac:spMkLst>
            <pc:docMk/>
            <pc:sldMk cId="990057005" sldId="275"/>
            <ac:spMk id="2" creationId="{8AA73F51-4BA4-DDAB-7D11-C14D1C8792E9}"/>
          </ac:spMkLst>
        </pc:spChg>
        <pc:spChg chg="mod ord">
          <ac:chgData name="SONALI SHUGANI" userId="S::sonali.shugani@vision.org.in::61bb5b14-f15e-4669-9f70-db08bc74e1ee" providerId="AD" clId="Web-{66B172B7-FC05-33AC-4D1B-84E3CE8E29D8}" dt="2024-04-04T05:28:47.005" v="39"/>
          <ac:spMkLst>
            <pc:docMk/>
            <pc:sldMk cId="990057005" sldId="275"/>
            <ac:spMk id="3" creationId="{562ABE2D-3433-0B96-BC52-A09D3D8975BF}"/>
          </ac:spMkLst>
        </pc:spChg>
      </pc:sldChg>
      <pc:sldChg chg="modSp mod modClrScheme chgLayout">
        <pc:chgData name="SONALI SHUGANI" userId="S::sonali.shugani@vision.org.in::61bb5b14-f15e-4669-9f70-db08bc74e1ee" providerId="AD" clId="Web-{66B172B7-FC05-33AC-4D1B-84E3CE8E29D8}" dt="2024-04-04T05:28:47.005" v="39"/>
        <pc:sldMkLst>
          <pc:docMk/>
          <pc:sldMk cId="3283714913" sldId="276"/>
        </pc:sldMkLst>
        <pc:spChg chg="mod ord">
          <ac:chgData name="SONALI SHUGANI" userId="S::sonali.shugani@vision.org.in::61bb5b14-f15e-4669-9f70-db08bc74e1ee" providerId="AD" clId="Web-{66B172B7-FC05-33AC-4D1B-84E3CE8E29D8}" dt="2024-04-04T05:28:47.005" v="39"/>
          <ac:spMkLst>
            <pc:docMk/>
            <pc:sldMk cId="3283714913" sldId="276"/>
            <ac:spMk id="2" creationId="{D9851B81-0707-216A-9285-A2F7CB32DEE7}"/>
          </ac:spMkLst>
        </pc:spChg>
        <pc:spChg chg="mod ord">
          <ac:chgData name="SONALI SHUGANI" userId="S::sonali.shugani@vision.org.in::61bb5b14-f15e-4669-9f70-db08bc74e1ee" providerId="AD" clId="Web-{66B172B7-FC05-33AC-4D1B-84E3CE8E29D8}" dt="2024-04-04T05:28:47.005" v="39"/>
          <ac:spMkLst>
            <pc:docMk/>
            <pc:sldMk cId="3283714913" sldId="276"/>
            <ac:spMk id="3" creationId="{9D6DFDB7-1E3A-D266-D25C-BF649E721544}"/>
          </ac:spMkLst>
        </pc:spChg>
      </pc:sldChg>
      <pc:sldChg chg="modSp mod modClrScheme chgLayout">
        <pc:chgData name="SONALI SHUGANI" userId="S::sonali.shugani@vision.org.in::61bb5b14-f15e-4669-9f70-db08bc74e1ee" providerId="AD" clId="Web-{66B172B7-FC05-33AC-4D1B-84E3CE8E29D8}" dt="2024-04-04T05:28:47.005" v="39"/>
        <pc:sldMkLst>
          <pc:docMk/>
          <pc:sldMk cId="2158460705" sldId="277"/>
        </pc:sldMkLst>
        <pc:spChg chg="mod ord">
          <ac:chgData name="SONALI SHUGANI" userId="S::sonali.shugani@vision.org.in::61bb5b14-f15e-4669-9f70-db08bc74e1ee" providerId="AD" clId="Web-{66B172B7-FC05-33AC-4D1B-84E3CE8E29D8}" dt="2024-04-04T05:28:47.005" v="39"/>
          <ac:spMkLst>
            <pc:docMk/>
            <pc:sldMk cId="2158460705" sldId="277"/>
            <ac:spMk id="2" creationId="{3555BB3A-DEBA-AB17-123A-BB2B98748F77}"/>
          </ac:spMkLst>
        </pc:spChg>
      </pc:sldChg>
      <pc:sldChg chg="addSp delSp modSp mod modClrScheme chgLayout">
        <pc:chgData name="SONALI SHUGANI" userId="S::sonali.shugani@vision.org.in::61bb5b14-f15e-4669-9f70-db08bc74e1ee" providerId="AD" clId="Web-{66B172B7-FC05-33AC-4D1B-84E3CE8E29D8}" dt="2024-04-04T05:55:53.766" v="289" actId="20577"/>
        <pc:sldMkLst>
          <pc:docMk/>
          <pc:sldMk cId="1692974763" sldId="278"/>
        </pc:sldMkLst>
        <pc:spChg chg="del mod ord">
          <ac:chgData name="SONALI SHUGANI" userId="S::sonali.shugani@vision.org.in::61bb5b14-f15e-4669-9f70-db08bc74e1ee" providerId="AD" clId="Web-{66B172B7-FC05-33AC-4D1B-84E3CE8E29D8}" dt="2024-04-04T05:46:28.075" v="260"/>
          <ac:spMkLst>
            <pc:docMk/>
            <pc:sldMk cId="1692974763" sldId="278"/>
            <ac:spMk id="2" creationId="{C9753D5F-475A-F0C5-C202-3E5BCDE51722}"/>
          </ac:spMkLst>
        </pc:spChg>
        <pc:spChg chg="mod ord">
          <ac:chgData name="SONALI SHUGANI" userId="S::sonali.shugani@vision.org.in::61bb5b14-f15e-4669-9f70-db08bc74e1ee" providerId="AD" clId="Web-{66B172B7-FC05-33AC-4D1B-84E3CE8E29D8}" dt="2024-04-04T05:55:53.766" v="289" actId="20577"/>
          <ac:spMkLst>
            <pc:docMk/>
            <pc:sldMk cId="1692974763" sldId="278"/>
            <ac:spMk id="3" creationId="{4FEC2CCC-6554-1170-C433-EF4D989EFE88}"/>
          </ac:spMkLst>
        </pc:spChg>
        <pc:graphicFrameChg chg="add del mod modGraphic">
          <ac:chgData name="SONALI SHUGANI" userId="S::sonali.shugani@vision.org.in::61bb5b14-f15e-4669-9f70-db08bc74e1ee" providerId="AD" clId="Web-{66B172B7-FC05-33AC-4D1B-84E3CE8E29D8}" dt="2024-04-04T05:43:30.995" v="151"/>
          <ac:graphicFrameMkLst>
            <pc:docMk/>
            <pc:sldMk cId="1692974763" sldId="278"/>
            <ac:graphicFrameMk id="4" creationId="{C778860E-5B35-5FDF-7DE0-521AF6203998}"/>
          </ac:graphicFrameMkLst>
        </pc:graphicFrameChg>
        <pc:graphicFrameChg chg="add del mod modGraphic">
          <ac:chgData name="SONALI SHUGANI" userId="S::sonali.shugani@vision.org.in::61bb5b14-f15e-4669-9f70-db08bc74e1ee" providerId="AD" clId="Web-{66B172B7-FC05-33AC-4D1B-84E3CE8E29D8}" dt="2024-04-04T05:44:20.324" v="185"/>
          <ac:graphicFrameMkLst>
            <pc:docMk/>
            <pc:sldMk cId="1692974763" sldId="278"/>
            <ac:graphicFrameMk id="174" creationId="{49314AC6-5A44-8A25-F0F0-F84FF2D5F917}"/>
          </ac:graphicFrameMkLst>
        </pc:graphicFrameChg>
        <pc:graphicFrameChg chg="add mod modGraphic">
          <ac:chgData name="SONALI SHUGANI" userId="S::sonali.shugani@vision.org.in::61bb5b14-f15e-4669-9f70-db08bc74e1ee" providerId="AD" clId="Web-{66B172B7-FC05-33AC-4D1B-84E3CE8E29D8}" dt="2024-04-04T05:46:45.684" v="263" actId="1076"/>
          <ac:graphicFrameMkLst>
            <pc:docMk/>
            <pc:sldMk cId="1692974763" sldId="278"/>
            <ac:graphicFrameMk id="626" creationId="{829F9C48-813E-83DA-5C9D-1625867D1E21}"/>
          </ac:graphicFrameMkLst>
        </pc:graphicFrameChg>
      </pc:sldChg>
      <pc:sldChg chg="addSp delSp modSp mod modClrScheme chgLayout">
        <pc:chgData name="SONALI SHUGANI" userId="S::sonali.shugani@vision.org.in::61bb5b14-f15e-4669-9f70-db08bc74e1ee" providerId="AD" clId="Web-{66B172B7-FC05-33AC-4D1B-84E3CE8E29D8}" dt="2024-04-04T06:05:56.379" v="383"/>
        <pc:sldMkLst>
          <pc:docMk/>
          <pc:sldMk cId="2225020433" sldId="279"/>
        </pc:sldMkLst>
        <pc:spChg chg="mod ord">
          <ac:chgData name="SONALI SHUGANI" userId="S::sonali.shugani@vision.org.in::61bb5b14-f15e-4669-9f70-db08bc74e1ee" providerId="AD" clId="Web-{66B172B7-FC05-33AC-4D1B-84E3CE8E29D8}" dt="2024-04-04T06:00:10.158" v="348"/>
          <ac:spMkLst>
            <pc:docMk/>
            <pc:sldMk cId="2225020433" sldId="279"/>
            <ac:spMk id="2" creationId="{7390E4E4-2999-D429-9874-72E0D0CDEE6A}"/>
          </ac:spMkLst>
        </pc:spChg>
        <pc:spChg chg="mod ord">
          <ac:chgData name="SONALI SHUGANI" userId="S::sonali.shugani@vision.org.in::61bb5b14-f15e-4669-9f70-db08bc74e1ee" providerId="AD" clId="Web-{66B172B7-FC05-33AC-4D1B-84E3CE8E29D8}" dt="2024-04-04T06:00:20.158" v="350" actId="14100"/>
          <ac:spMkLst>
            <pc:docMk/>
            <pc:sldMk cId="2225020433" sldId="279"/>
            <ac:spMk id="3" creationId="{4EA21A00-8228-D333-00D6-5369086E30A3}"/>
          </ac:spMkLst>
        </pc:spChg>
        <pc:spChg chg="add mod">
          <ac:chgData name="SONALI SHUGANI" userId="S::sonali.shugani@vision.org.in::61bb5b14-f15e-4669-9f70-db08bc74e1ee" providerId="AD" clId="Web-{66B172B7-FC05-33AC-4D1B-84E3CE8E29D8}" dt="2024-04-04T06:02:41.237" v="369" actId="14100"/>
          <ac:spMkLst>
            <pc:docMk/>
            <pc:sldMk cId="2225020433" sldId="279"/>
            <ac:spMk id="482" creationId="{45793274-B4FD-D98E-30B7-440D2479CA43}"/>
          </ac:spMkLst>
        </pc:spChg>
        <pc:graphicFrameChg chg="add del mod modGraphic">
          <ac:chgData name="SONALI SHUGANI" userId="S::sonali.shugani@vision.org.in::61bb5b14-f15e-4669-9f70-db08bc74e1ee" providerId="AD" clId="Web-{66B172B7-FC05-33AC-4D1B-84E3CE8E29D8}" dt="2024-04-04T06:05:34.863" v="379"/>
          <ac:graphicFrameMkLst>
            <pc:docMk/>
            <pc:sldMk cId="2225020433" sldId="279"/>
            <ac:graphicFrameMk id="4" creationId="{878E16D4-C1F4-103B-82A9-05111AB2E117}"/>
          </ac:graphicFrameMkLst>
        </pc:graphicFrameChg>
        <pc:graphicFrameChg chg="add">
          <ac:chgData name="SONALI SHUGANI" userId="S::sonali.shugani@vision.org.in::61bb5b14-f15e-4669-9f70-db08bc74e1ee" providerId="AD" clId="Web-{66B172B7-FC05-33AC-4D1B-84E3CE8E29D8}" dt="2024-04-04T06:05:56.379" v="383"/>
          <ac:graphicFrameMkLst>
            <pc:docMk/>
            <pc:sldMk cId="2225020433" sldId="279"/>
            <ac:graphicFrameMk id="533" creationId="{878E16D4-C1F4-103B-82A9-05111AB2E117}"/>
          </ac:graphicFrameMkLst>
        </pc:graphicFrameChg>
        <pc:picChg chg="add del mod">
          <ac:chgData name="SONALI SHUGANI" userId="S::sonali.shugani@vision.org.in::61bb5b14-f15e-4669-9f70-db08bc74e1ee" providerId="AD" clId="Web-{66B172B7-FC05-33AC-4D1B-84E3CE8E29D8}" dt="2024-04-04T06:05:54.426" v="382"/>
          <ac:picMkLst>
            <pc:docMk/>
            <pc:sldMk cId="2225020433" sldId="279"/>
            <ac:picMk id="532" creationId="{0645B434-DD6F-F79F-6AA4-38ABC2016484}"/>
          </ac:picMkLst>
        </pc:picChg>
        <pc:cxnChg chg="add mod">
          <ac:chgData name="SONALI SHUGANI" userId="S::sonali.shugani@vision.org.in::61bb5b14-f15e-4669-9f70-db08bc74e1ee" providerId="AD" clId="Web-{66B172B7-FC05-33AC-4D1B-84E3CE8E29D8}" dt="2024-04-04T06:02:18.549" v="365" actId="14100"/>
          <ac:cxnSpMkLst>
            <pc:docMk/>
            <pc:sldMk cId="2225020433" sldId="279"/>
            <ac:cxnSpMk id="531" creationId="{C0A3C725-F4AA-DF03-A892-D8A2D270BFB9}"/>
          </ac:cxnSpMkLst>
        </pc:cxnChg>
      </pc:sldChg>
      <pc:sldChg chg="addSp delSp modSp mod modClrScheme chgLayout">
        <pc:chgData name="SONALI SHUGANI" userId="S::sonali.shugani@vision.org.in::61bb5b14-f15e-4669-9f70-db08bc74e1ee" providerId="AD" clId="Web-{66B172B7-FC05-33AC-4D1B-84E3CE8E29D8}" dt="2024-04-04T06:08:33.271" v="397" actId="20577"/>
        <pc:sldMkLst>
          <pc:docMk/>
          <pc:sldMk cId="1888322402" sldId="280"/>
        </pc:sldMkLst>
        <pc:spChg chg="mod ord">
          <ac:chgData name="SONALI SHUGANI" userId="S::sonali.shugani@vision.org.in::61bb5b14-f15e-4669-9f70-db08bc74e1ee" providerId="AD" clId="Web-{66B172B7-FC05-33AC-4D1B-84E3CE8E29D8}" dt="2024-04-04T06:03:43.675" v="374" actId="20577"/>
          <ac:spMkLst>
            <pc:docMk/>
            <pc:sldMk cId="1888322402" sldId="280"/>
            <ac:spMk id="2" creationId="{F4425DC0-1891-1EDC-C4CC-097C7B582960}"/>
          </ac:spMkLst>
        </pc:spChg>
        <pc:spChg chg="del mod ord">
          <ac:chgData name="SONALI SHUGANI" userId="S::sonali.shugani@vision.org.in::61bb5b14-f15e-4669-9f70-db08bc74e1ee" providerId="AD" clId="Web-{66B172B7-FC05-33AC-4D1B-84E3CE8E29D8}" dt="2024-04-04T06:05:05.550" v="375"/>
          <ac:spMkLst>
            <pc:docMk/>
            <pc:sldMk cId="1888322402" sldId="280"/>
            <ac:spMk id="3" creationId="{7A7C902E-7748-C3D9-F23F-46B1707897E6}"/>
          </ac:spMkLst>
        </pc:spChg>
        <pc:spChg chg="add del mod">
          <ac:chgData name="SONALI SHUGANI" userId="S::sonali.shugani@vision.org.in::61bb5b14-f15e-4669-9f70-db08bc74e1ee" providerId="AD" clId="Web-{66B172B7-FC05-33AC-4D1B-84E3CE8E29D8}" dt="2024-04-04T06:06:25.676" v="384"/>
          <ac:spMkLst>
            <pc:docMk/>
            <pc:sldMk cId="1888322402" sldId="280"/>
            <ac:spMk id="6" creationId="{40722420-F9AE-89D8-988D-2E8FCFAFCBEA}"/>
          </ac:spMkLst>
        </pc:spChg>
        <pc:graphicFrameChg chg="add mod ord modGraphic">
          <ac:chgData name="SONALI SHUGANI" userId="S::sonali.shugani@vision.org.in::61bb5b14-f15e-4669-9f70-db08bc74e1ee" providerId="AD" clId="Web-{66B172B7-FC05-33AC-4D1B-84E3CE8E29D8}" dt="2024-04-04T06:08:33.271" v="397" actId="20577"/>
          <ac:graphicFrameMkLst>
            <pc:docMk/>
            <pc:sldMk cId="1888322402" sldId="280"/>
            <ac:graphicFrameMk id="7" creationId="{67B8F367-6113-56B7-10F0-D6EEA5AB3B0D}"/>
          </ac:graphicFrameMkLst>
        </pc:graphicFrameChg>
        <pc:graphicFrameChg chg="add del">
          <ac:chgData name="SONALI SHUGANI" userId="S::sonali.shugani@vision.org.in::61bb5b14-f15e-4669-9f70-db08bc74e1ee" providerId="AD" clId="Web-{66B172B7-FC05-33AC-4D1B-84E3CE8E29D8}" dt="2024-04-04T06:06:46.145" v="386"/>
          <ac:graphicFrameMkLst>
            <pc:docMk/>
            <pc:sldMk cId="1888322402" sldId="280"/>
            <ac:graphicFrameMk id="15" creationId="{878E16D4-C1F4-103B-82A9-05111AB2E117}"/>
          </ac:graphicFrameMkLst>
        </pc:graphicFrameChg>
        <pc:picChg chg="add del mod ord">
          <ac:chgData name="SONALI SHUGANI" userId="S::sonali.shugani@vision.org.in::61bb5b14-f15e-4669-9f70-db08bc74e1ee" providerId="AD" clId="Web-{66B172B7-FC05-33AC-4D1B-84E3CE8E29D8}" dt="2024-04-04T06:05:16.769" v="376"/>
          <ac:picMkLst>
            <pc:docMk/>
            <pc:sldMk cId="1888322402" sldId="280"/>
            <ac:picMk id="4" creationId="{6E971EF5-6696-EAEF-CF62-577CF450B0F6}"/>
          </ac:picMkLst>
        </pc:picChg>
      </pc:sldChg>
      <pc:sldChg chg="modSp mod modClrScheme chgLayout">
        <pc:chgData name="SONALI SHUGANI" userId="S::sonali.shugani@vision.org.in::61bb5b14-f15e-4669-9f70-db08bc74e1ee" providerId="AD" clId="Web-{66B172B7-FC05-33AC-4D1B-84E3CE8E29D8}" dt="2024-04-04T05:28:47.005" v="39"/>
        <pc:sldMkLst>
          <pc:docMk/>
          <pc:sldMk cId="3812115420" sldId="281"/>
        </pc:sldMkLst>
        <pc:spChg chg="mod ord">
          <ac:chgData name="SONALI SHUGANI" userId="S::sonali.shugani@vision.org.in::61bb5b14-f15e-4669-9f70-db08bc74e1ee" providerId="AD" clId="Web-{66B172B7-FC05-33AC-4D1B-84E3CE8E29D8}" dt="2024-04-04T05:28:47.005" v="39"/>
          <ac:spMkLst>
            <pc:docMk/>
            <pc:sldMk cId="3812115420" sldId="281"/>
            <ac:spMk id="2" creationId="{F804DDE0-9B8A-45D5-7E38-774043EBBECC}"/>
          </ac:spMkLst>
        </pc:spChg>
        <pc:spChg chg="mod ord">
          <ac:chgData name="SONALI SHUGANI" userId="S::sonali.shugani@vision.org.in::61bb5b14-f15e-4669-9f70-db08bc74e1ee" providerId="AD" clId="Web-{66B172B7-FC05-33AC-4D1B-84E3CE8E29D8}" dt="2024-04-04T05:28:47.005" v="39"/>
          <ac:spMkLst>
            <pc:docMk/>
            <pc:sldMk cId="3812115420" sldId="281"/>
            <ac:spMk id="3" creationId="{911549C9-7129-2316-F0B4-72E94A60F1A6}"/>
          </ac:spMkLst>
        </pc:spChg>
      </pc:sldChg>
      <pc:sldChg chg="modSp mod modClrScheme chgLayout">
        <pc:chgData name="SONALI SHUGANI" userId="S::sonali.shugani@vision.org.in::61bb5b14-f15e-4669-9f70-db08bc74e1ee" providerId="AD" clId="Web-{66B172B7-FC05-33AC-4D1B-84E3CE8E29D8}" dt="2024-04-04T05:28:47.005" v="39"/>
        <pc:sldMkLst>
          <pc:docMk/>
          <pc:sldMk cId="2009257559" sldId="282"/>
        </pc:sldMkLst>
        <pc:spChg chg="mod ord">
          <ac:chgData name="SONALI SHUGANI" userId="S::sonali.shugani@vision.org.in::61bb5b14-f15e-4669-9f70-db08bc74e1ee" providerId="AD" clId="Web-{66B172B7-FC05-33AC-4D1B-84E3CE8E29D8}" dt="2024-04-04T05:28:47.005" v="39"/>
          <ac:spMkLst>
            <pc:docMk/>
            <pc:sldMk cId="2009257559" sldId="282"/>
            <ac:spMk id="2" creationId="{13EED651-6BEC-4F1B-9DFC-E9B1C8CFA542}"/>
          </ac:spMkLst>
        </pc:spChg>
        <pc:spChg chg="mod ord">
          <ac:chgData name="SONALI SHUGANI" userId="S::sonali.shugani@vision.org.in::61bb5b14-f15e-4669-9f70-db08bc74e1ee" providerId="AD" clId="Web-{66B172B7-FC05-33AC-4D1B-84E3CE8E29D8}" dt="2024-04-04T05:28:47.005" v="39"/>
          <ac:spMkLst>
            <pc:docMk/>
            <pc:sldMk cId="2009257559" sldId="282"/>
            <ac:spMk id="3" creationId="{6490C122-7E8D-A6D9-7418-2FB347C14056}"/>
          </ac:spMkLst>
        </pc:sp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4273357379" sldId="283"/>
        </pc:sldMkLst>
        <pc:spChg chg="mod ord">
          <ac:chgData name="SONALI SHUGANI" userId="S::sonali.shugani@vision.org.in::61bb5b14-f15e-4669-9f70-db08bc74e1ee" providerId="AD" clId="Web-{66B172B7-FC05-33AC-4D1B-84E3CE8E29D8}" dt="2024-04-04T05:28:47.005" v="39"/>
          <ac:spMkLst>
            <pc:docMk/>
            <pc:sldMk cId="4273357379" sldId="283"/>
            <ac:spMk id="2" creationId="{DAADBA08-1F61-1370-B78B-132D1B20A065}"/>
          </ac:spMkLst>
        </pc:spChg>
        <pc:spChg chg="add del">
          <ac:chgData name="SONALI SHUGANI" userId="S::sonali.shugani@vision.org.in::61bb5b14-f15e-4669-9f70-db08bc74e1ee" providerId="AD" clId="Web-{66B172B7-FC05-33AC-4D1B-84E3CE8E29D8}" dt="2024-04-04T05:28:47.005" v="39"/>
          <ac:spMkLst>
            <pc:docMk/>
            <pc:sldMk cId="4273357379" sldId="283"/>
            <ac:spMk id="24" creationId="{6753252F-4873-4F63-801D-CC719279A7D5}"/>
          </ac:spMkLst>
        </pc:spChg>
        <pc:spChg chg="add del">
          <ac:chgData name="SONALI SHUGANI" userId="S::sonali.shugani@vision.org.in::61bb5b14-f15e-4669-9f70-db08bc74e1ee" providerId="AD" clId="Web-{66B172B7-FC05-33AC-4D1B-84E3CE8E29D8}" dt="2024-04-04T05:28:47.005" v="39"/>
          <ac:spMkLst>
            <pc:docMk/>
            <pc:sldMk cId="4273357379" sldId="283"/>
            <ac:spMk id="26" creationId="{047C8CCB-F95D-4249-92DD-651249D3535A}"/>
          </ac:spMkLst>
        </pc:sp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574237863" sldId="284"/>
        </pc:sldMkLst>
        <pc:spChg chg="mod ord">
          <ac:chgData name="SONALI SHUGANI" userId="S::sonali.shugani@vision.org.in::61bb5b14-f15e-4669-9f70-db08bc74e1ee" providerId="AD" clId="Web-{66B172B7-FC05-33AC-4D1B-84E3CE8E29D8}" dt="2024-04-04T05:28:47.005" v="39"/>
          <ac:spMkLst>
            <pc:docMk/>
            <pc:sldMk cId="574237863" sldId="284"/>
            <ac:spMk id="2" creationId="{6F3482D5-EF19-7B31-7144-410A85B96ED5}"/>
          </ac:spMkLst>
        </pc:spChg>
        <pc:spChg chg="add del">
          <ac:chgData name="SONALI SHUGANI" userId="S::sonali.shugani@vision.org.in::61bb5b14-f15e-4669-9f70-db08bc74e1ee" providerId="AD" clId="Web-{66B172B7-FC05-33AC-4D1B-84E3CE8E29D8}" dt="2024-04-04T05:28:47.005" v="39"/>
          <ac:spMkLst>
            <pc:docMk/>
            <pc:sldMk cId="574237863" sldId="284"/>
            <ac:spMk id="11" creationId="{F68B3F68-107C-434F-AA38-110D5EA91B85}"/>
          </ac:spMkLst>
        </pc:spChg>
        <pc:spChg chg="add del">
          <ac:chgData name="SONALI SHUGANI" userId="S::sonali.shugani@vision.org.in::61bb5b14-f15e-4669-9f70-db08bc74e1ee" providerId="AD" clId="Web-{66B172B7-FC05-33AC-4D1B-84E3CE8E29D8}" dt="2024-04-04T05:28:47.005" v="39"/>
          <ac:spMkLst>
            <pc:docMk/>
            <pc:sldMk cId="574237863" sldId="284"/>
            <ac:spMk id="12" creationId="{BACC6370-2D7E-4714-9D71-7542949D7D5D}"/>
          </ac:spMkLst>
        </pc:spChg>
        <pc:spChg chg="add del">
          <ac:chgData name="SONALI SHUGANI" userId="S::sonali.shugani@vision.org.in::61bb5b14-f15e-4669-9f70-db08bc74e1ee" providerId="AD" clId="Web-{66B172B7-FC05-33AC-4D1B-84E3CE8E29D8}" dt="2024-04-04T05:28:47.005" v="39"/>
          <ac:spMkLst>
            <pc:docMk/>
            <pc:sldMk cId="574237863" sldId="284"/>
            <ac:spMk id="13" creationId="{AAD0DBB9-1A4B-4391-81D4-CB19F9AB918A}"/>
          </ac:spMkLst>
        </pc:spChg>
        <pc:spChg chg="add del">
          <ac:chgData name="SONALI SHUGANI" userId="S::sonali.shugani@vision.org.in::61bb5b14-f15e-4669-9f70-db08bc74e1ee" providerId="AD" clId="Web-{66B172B7-FC05-33AC-4D1B-84E3CE8E29D8}" dt="2024-04-04T05:28:47.005" v="39"/>
          <ac:spMkLst>
            <pc:docMk/>
            <pc:sldMk cId="574237863" sldId="284"/>
            <ac:spMk id="15" creationId="{063BBA22-50EA-4C4D-BE05-F1CE4E63AA56}"/>
          </ac:spMkLst>
        </pc:spChg>
        <pc:graphicFrameChg chg="mod ord">
          <ac:chgData name="SONALI SHUGANI" userId="S::sonali.shugani@vision.org.in::61bb5b14-f15e-4669-9f70-db08bc74e1ee" providerId="AD" clId="Web-{66B172B7-FC05-33AC-4D1B-84E3CE8E29D8}" dt="2024-04-04T05:28:47.005" v="39"/>
          <ac:graphicFrameMkLst>
            <pc:docMk/>
            <pc:sldMk cId="574237863" sldId="284"/>
            <ac:graphicFrameMk id="4" creationId="{5E7893DC-005C-FDEE-A8F8-49BE170B1CD1}"/>
          </ac:graphicFrameMkLst>
        </pc:graphicFrame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4080590343" sldId="285"/>
        </pc:sldMkLst>
        <pc:spChg chg="mod ord">
          <ac:chgData name="SONALI SHUGANI" userId="S::sonali.shugani@vision.org.in::61bb5b14-f15e-4669-9f70-db08bc74e1ee" providerId="AD" clId="Web-{66B172B7-FC05-33AC-4D1B-84E3CE8E29D8}" dt="2024-04-04T05:28:47.005" v="39"/>
          <ac:spMkLst>
            <pc:docMk/>
            <pc:sldMk cId="4080590343" sldId="285"/>
            <ac:spMk id="2" creationId="{56CF3362-7B51-F5A2-E0C1-2EE184C04077}"/>
          </ac:spMkLst>
        </pc:spChg>
        <pc:spChg chg="add del">
          <ac:chgData name="SONALI SHUGANI" userId="S::sonali.shugani@vision.org.in::61bb5b14-f15e-4669-9f70-db08bc74e1ee" providerId="AD" clId="Web-{66B172B7-FC05-33AC-4D1B-84E3CE8E29D8}" dt="2024-04-04T05:28:47.005" v="39"/>
          <ac:spMkLst>
            <pc:docMk/>
            <pc:sldMk cId="4080590343" sldId="285"/>
            <ac:spMk id="16" creationId="{2E442304-DDBD-4F7B-8017-36BCC863FB40}"/>
          </ac:spMkLst>
        </pc:spChg>
        <pc:spChg chg="add del">
          <ac:chgData name="SONALI SHUGANI" userId="S::sonali.shugani@vision.org.in::61bb5b14-f15e-4669-9f70-db08bc74e1ee" providerId="AD" clId="Web-{66B172B7-FC05-33AC-4D1B-84E3CE8E29D8}" dt="2024-04-04T05:28:47.005" v="39"/>
          <ac:spMkLst>
            <pc:docMk/>
            <pc:sldMk cId="4080590343" sldId="285"/>
            <ac:spMk id="18" creationId="{5E107275-3853-46FD-A241-DE4355A42675}"/>
          </ac:spMkLst>
        </pc:spChg>
        <pc:graphicFrameChg chg="mod ord">
          <ac:chgData name="SONALI SHUGANI" userId="S::sonali.shugani@vision.org.in::61bb5b14-f15e-4669-9f70-db08bc74e1ee" providerId="AD" clId="Web-{66B172B7-FC05-33AC-4D1B-84E3CE8E29D8}" dt="2024-04-04T05:28:47.005" v="39"/>
          <ac:graphicFrameMkLst>
            <pc:docMk/>
            <pc:sldMk cId="4080590343" sldId="285"/>
            <ac:graphicFrameMk id="4" creationId="{7497353E-AC4D-6062-2177-2A73C59A5C00}"/>
          </ac:graphicFrameMkLst>
        </pc:graphicFrameChg>
      </pc:sldChg>
      <pc:sldChg chg="modSp mod modClrScheme chgLayout">
        <pc:chgData name="SONALI SHUGANI" userId="S::sonali.shugani@vision.org.in::61bb5b14-f15e-4669-9f70-db08bc74e1ee" providerId="AD" clId="Web-{66B172B7-FC05-33AC-4D1B-84E3CE8E29D8}" dt="2024-04-04T05:28:47.005" v="39"/>
        <pc:sldMkLst>
          <pc:docMk/>
          <pc:sldMk cId="166205505" sldId="286"/>
        </pc:sldMkLst>
        <pc:graphicFrameChg chg="mod ord">
          <ac:chgData name="SONALI SHUGANI" userId="S::sonali.shugani@vision.org.in::61bb5b14-f15e-4669-9f70-db08bc74e1ee" providerId="AD" clId="Web-{66B172B7-FC05-33AC-4D1B-84E3CE8E29D8}" dt="2024-04-04T05:28:47.005" v="39"/>
          <ac:graphicFrameMkLst>
            <pc:docMk/>
            <pc:sldMk cId="166205505" sldId="286"/>
            <ac:graphicFrameMk id="4" creationId="{A0C5CCD8-0EE5-5A26-6866-F96474861202}"/>
          </ac:graphicFrameMkLst>
        </pc:graphicFrameChg>
      </pc:sldChg>
      <pc:sldChg chg="modSp mod modClrScheme chgLayout">
        <pc:chgData name="SONALI SHUGANI" userId="S::sonali.shugani@vision.org.in::61bb5b14-f15e-4669-9f70-db08bc74e1ee" providerId="AD" clId="Web-{66B172B7-FC05-33AC-4D1B-84E3CE8E29D8}" dt="2024-04-04T05:31:31.366" v="50" actId="20577"/>
        <pc:sldMkLst>
          <pc:docMk/>
          <pc:sldMk cId="3906189746" sldId="287"/>
        </pc:sldMkLst>
        <pc:spChg chg="mod ord">
          <ac:chgData name="SONALI SHUGANI" userId="S::sonali.shugani@vision.org.in::61bb5b14-f15e-4669-9f70-db08bc74e1ee" providerId="AD" clId="Web-{66B172B7-FC05-33AC-4D1B-84E3CE8E29D8}" dt="2024-04-04T05:28:47.005" v="39"/>
          <ac:spMkLst>
            <pc:docMk/>
            <pc:sldMk cId="3906189746" sldId="287"/>
            <ac:spMk id="2" creationId="{CAB51AAD-3512-F0B8-248C-A1CD33CFAB24}"/>
          </ac:spMkLst>
        </pc:spChg>
        <pc:spChg chg="mod ord">
          <ac:chgData name="SONALI SHUGANI" userId="S::sonali.shugani@vision.org.in::61bb5b14-f15e-4669-9f70-db08bc74e1ee" providerId="AD" clId="Web-{66B172B7-FC05-33AC-4D1B-84E3CE8E29D8}" dt="2024-04-04T05:31:31.366" v="50" actId="20577"/>
          <ac:spMkLst>
            <pc:docMk/>
            <pc:sldMk cId="3906189746" sldId="287"/>
            <ac:spMk id="3" creationId="{C0BE6499-F32C-13A8-6600-812BDAF61DAD}"/>
          </ac:spMkLst>
        </pc:spChg>
      </pc:sldChg>
      <pc:sldChg chg="addSp delSp modSp mod modClrScheme delDesignElem chgLayout">
        <pc:chgData name="SONALI SHUGANI" userId="S::sonali.shugani@vision.org.in::61bb5b14-f15e-4669-9f70-db08bc74e1ee" providerId="AD" clId="Web-{66B172B7-FC05-33AC-4D1B-84E3CE8E29D8}" dt="2024-04-04T05:31:46.382" v="51"/>
        <pc:sldMkLst>
          <pc:docMk/>
          <pc:sldMk cId="2626911235" sldId="288"/>
        </pc:sldMkLst>
        <pc:spChg chg="mod ord">
          <ac:chgData name="SONALI SHUGANI" userId="S::sonali.shugani@vision.org.in::61bb5b14-f15e-4669-9f70-db08bc74e1ee" providerId="AD" clId="Web-{66B172B7-FC05-33AC-4D1B-84E3CE8E29D8}" dt="2024-04-04T05:28:47.005" v="39"/>
          <ac:spMkLst>
            <pc:docMk/>
            <pc:sldMk cId="2626911235" sldId="288"/>
            <ac:spMk id="2" creationId="{C1365864-7A30-85EB-5389-25BD88139EBA}"/>
          </ac:spMkLst>
        </pc:spChg>
        <pc:spChg chg="del mod ord">
          <ac:chgData name="SONALI SHUGANI" userId="S::sonali.shugani@vision.org.in::61bb5b14-f15e-4669-9f70-db08bc74e1ee" providerId="AD" clId="Web-{66B172B7-FC05-33AC-4D1B-84E3CE8E29D8}" dt="2024-04-04T05:31:46.382" v="51"/>
          <ac:spMkLst>
            <pc:docMk/>
            <pc:sldMk cId="2626911235" sldId="288"/>
            <ac:spMk id="6" creationId="{FF7394AE-58EC-A8F8-85C8-4289375B5988}"/>
          </ac:spMkLst>
        </pc:spChg>
        <pc:spChg chg="add del">
          <ac:chgData name="SONALI SHUGANI" userId="S::sonali.shugani@vision.org.in::61bb5b14-f15e-4669-9f70-db08bc74e1ee" providerId="AD" clId="Web-{66B172B7-FC05-33AC-4D1B-84E3CE8E29D8}" dt="2024-04-04T05:28:47.005" v="39"/>
          <ac:spMkLst>
            <pc:docMk/>
            <pc:sldMk cId="2626911235" sldId="288"/>
            <ac:spMk id="25" creationId="{C3896A03-3945-419A-B66B-4EE266EDD152}"/>
          </ac:spMkLst>
        </pc:spChg>
        <pc:spChg chg="add del">
          <ac:chgData name="SONALI SHUGANI" userId="S::sonali.shugani@vision.org.in::61bb5b14-f15e-4669-9f70-db08bc74e1ee" providerId="AD" clId="Web-{66B172B7-FC05-33AC-4D1B-84E3CE8E29D8}" dt="2024-04-04T05:28:47.005" v="39"/>
          <ac:spMkLst>
            <pc:docMk/>
            <pc:sldMk cId="2626911235" sldId="288"/>
            <ac:spMk id="27" creationId="{B34F5AD2-EDBD-4BBD-A55C-EAFFD0C7097A}"/>
          </ac:spMkLst>
        </pc:sp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1108224779" sldId="289"/>
        </pc:sldMkLst>
        <pc:spChg chg="mod ord">
          <ac:chgData name="SONALI SHUGANI" userId="S::sonali.shugani@vision.org.in::61bb5b14-f15e-4669-9f70-db08bc74e1ee" providerId="AD" clId="Web-{66B172B7-FC05-33AC-4D1B-84E3CE8E29D8}" dt="2024-04-04T05:28:47.005" v="39"/>
          <ac:spMkLst>
            <pc:docMk/>
            <pc:sldMk cId="1108224779" sldId="289"/>
            <ac:spMk id="2" creationId="{73026741-A4B9-5EFF-8E75-A126F817F269}"/>
          </ac:spMkLst>
        </pc:spChg>
        <pc:spChg chg="add del">
          <ac:chgData name="SONALI SHUGANI" userId="S::sonali.shugani@vision.org.in::61bb5b14-f15e-4669-9f70-db08bc74e1ee" providerId="AD" clId="Web-{66B172B7-FC05-33AC-4D1B-84E3CE8E29D8}" dt="2024-04-04T05:28:47.005" v="39"/>
          <ac:spMkLst>
            <pc:docMk/>
            <pc:sldMk cId="1108224779" sldId="289"/>
            <ac:spMk id="9" creationId="{37C89E4B-3C9F-44B9-8B86-D9E3D112D8EC}"/>
          </ac:spMkLst>
        </pc:spChg>
        <pc:picChg chg="mod ord">
          <ac:chgData name="SONALI SHUGANI" userId="S::sonali.shugani@vision.org.in::61bb5b14-f15e-4669-9f70-db08bc74e1ee" providerId="AD" clId="Web-{66B172B7-FC05-33AC-4D1B-84E3CE8E29D8}" dt="2024-04-04T05:28:47.005" v="39"/>
          <ac:picMkLst>
            <pc:docMk/>
            <pc:sldMk cId="1108224779" sldId="289"/>
            <ac:picMk id="4" creationId="{ACECA844-1E98-9F1B-FD57-B6751103A23E}"/>
          </ac:picMkLst>
        </pc:picChg>
        <pc:cxnChg chg="add del">
          <ac:chgData name="SONALI SHUGANI" userId="S::sonali.shugani@vision.org.in::61bb5b14-f15e-4669-9f70-db08bc74e1ee" providerId="AD" clId="Web-{66B172B7-FC05-33AC-4D1B-84E3CE8E29D8}" dt="2024-04-04T05:28:47.005" v="39"/>
          <ac:cxnSpMkLst>
            <pc:docMk/>
            <pc:sldMk cId="1108224779" sldId="289"/>
            <ac:cxnSpMk id="11" creationId="{AA2EAA10-076F-46BD-8F0F-B9A2FB77A85C}"/>
          </ac:cxnSpMkLst>
        </pc:cxnChg>
        <pc:cxnChg chg="add del">
          <ac:chgData name="SONALI SHUGANI" userId="S::sonali.shugani@vision.org.in::61bb5b14-f15e-4669-9f70-db08bc74e1ee" providerId="AD" clId="Web-{66B172B7-FC05-33AC-4D1B-84E3CE8E29D8}" dt="2024-04-04T05:28:47.005" v="39"/>
          <ac:cxnSpMkLst>
            <pc:docMk/>
            <pc:sldMk cId="1108224779" sldId="289"/>
            <ac:cxnSpMk id="13" creationId="{D891E407-403B-4764-86C9-33A56D3BCAA3}"/>
          </ac:cxnSpMkLst>
        </pc:cxn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1351334706" sldId="290"/>
        </pc:sldMkLst>
        <pc:spChg chg="add del">
          <ac:chgData name="SONALI SHUGANI" userId="S::sonali.shugani@vision.org.in::61bb5b14-f15e-4669-9f70-db08bc74e1ee" providerId="AD" clId="Web-{66B172B7-FC05-33AC-4D1B-84E3CE8E29D8}" dt="2024-04-04T05:28:47.005" v="39"/>
          <ac:spMkLst>
            <pc:docMk/>
            <pc:sldMk cId="1351334706" sldId="290"/>
            <ac:spMk id="16" creationId="{32BC26D8-82FB-445E-AA49-62A77D7C1EE0}"/>
          </ac:spMkLst>
        </pc:spChg>
        <pc:spChg chg="add del">
          <ac:chgData name="SONALI SHUGANI" userId="S::sonali.shugani@vision.org.in::61bb5b14-f15e-4669-9f70-db08bc74e1ee" providerId="AD" clId="Web-{66B172B7-FC05-33AC-4D1B-84E3CE8E29D8}" dt="2024-04-04T05:28:47.005" v="39"/>
          <ac:spMkLst>
            <pc:docMk/>
            <pc:sldMk cId="1351334706" sldId="290"/>
            <ac:spMk id="21" creationId="{CB44330D-EA18-4254-AA95-EB49948539B8}"/>
          </ac:spMkLst>
        </pc:spChg>
        <pc:picChg chg="mod ord">
          <ac:chgData name="SONALI SHUGANI" userId="S::sonali.shugani@vision.org.in::61bb5b14-f15e-4669-9f70-db08bc74e1ee" providerId="AD" clId="Web-{66B172B7-FC05-33AC-4D1B-84E3CE8E29D8}" dt="2024-04-04T05:28:47.005" v="39"/>
          <ac:picMkLst>
            <pc:docMk/>
            <pc:sldMk cId="1351334706" sldId="290"/>
            <ac:picMk id="4" creationId="{6BE104C2-5BBA-3F72-A131-E4C9B8E6D5B4}"/>
          </ac:picMkLst>
        </pc:picChg>
      </pc:sldChg>
      <pc:sldChg chg="addSp delSp modSp mod modClrScheme delDesignElem chgLayout">
        <pc:chgData name="SONALI SHUGANI" userId="S::sonali.shugani@vision.org.in::61bb5b14-f15e-4669-9f70-db08bc74e1ee" providerId="AD" clId="Web-{66B172B7-FC05-33AC-4D1B-84E3CE8E29D8}" dt="2024-04-04T05:28:47.005" v="39"/>
        <pc:sldMkLst>
          <pc:docMk/>
          <pc:sldMk cId="686803567" sldId="291"/>
        </pc:sldMkLst>
        <pc:spChg chg="add del">
          <ac:chgData name="SONALI SHUGANI" userId="S::sonali.shugani@vision.org.in::61bb5b14-f15e-4669-9f70-db08bc74e1ee" providerId="AD" clId="Web-{66B172B7-FC05-33AC-4D1B-84E3CE8E29D8}" dt="2024-04-04T05:28:47.005" v="39"/>
          <ac:spMkLst>
            <pc:docMk/>
            <pc:sldMk cId="686803567" sldId="291"/>
            <ac:spMk id="9" creationId="{42A4FC2C-047E-45A5-965D-8E1E3BF09BC6}"/>
          </ac:spMkLst>
        </pc:spChg>
        <pc:picChg chg="mod ord">
          <ac:chgData name="SONALI SHUGANI" userId="S::sonali.shugani@vision.org.in::61bb5b14-f15e-4669-9f70-db08bc74e1ee" providerId="AD" clId="Web-{66B172B7-FC05-33AC-4D1B-84E3CE8E29D8}" dt="2024-04-04T05:28:47.005" v="39"/>
          <ac:picMkLst>
            <pc:docMk/>
            <pc:sldMk cId="686803567" sldId="291"/>
            <ac:picMk id="4" creationId="{1170D081-1666-A2B3-65CC-4405C35C4ECF}"/>
          </ac:picMkLst>
        </pc:picChg>
      </pc:sldChg>
      <pc:sldMasterChg chg="add del addSldLayout delSldLayout">
        <pc:chgData name="SONALI SHUGANI" userId="S::sonali.shugani@vision.org.in::61bb5b14-f15e-4669-9f70-db08bc74e1ee" providerId="AD" clId="Web-{66B172B7-FC05-33AC-4D1B-84E3CE8E29D8}" dt="2024-04-04T05:28:47.005" v="39"/>
        <pc:sldMasterMkLst>
          <pc:docMk/>
          <pc:sldMasterMk cId="2460954070" sldId="2147483660"/>
        </pc:sldMasterMkLst>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2385387890" sldId="2147483661"/>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949138452" sldId="2147483662"/>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2591524520" sldId="2147483663"/>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1203092039" sldId="2147483664"/>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3733172339" sldId="2147483665"/>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3210312558" sldId="2147483666"/>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3146388984" sldId="2147483667"/>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3171841454" sldId="2147483668"/>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1718958274" sldId="2147483669"/>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2202905451" sldId="2147483670"/>
          </pc:sldLayoutMkLst>
        </pc:sldLayoutChg>
        <pc:sldLayoutChg chg="add del">
          <pc:chgData name="SONALI SHUGANI" userId="S::sonali.shugani@vision.org.in::61bb5b14-f15e-4669-9f70-db08bc74e1ee" providerId="AD" clId="Web-{66B172B7-FC05-33AC-4D1B-84E3CE8E29D8}" dt="2024-04-04T05:28:47.005" v="39"/>
          <pc:sldLayoutMkLst>
            <pc:docMk/>
            <pc:sldMasterMk cId="2460954070" sldId="2147483660"/>
            <pc:sldLayoutMk cId="3479445657" sldId="2147483671"/>
          </pc:sldLayoutMkLst>
        </pc:sldLayoutChg>
      </pc:sldMasterChg>
      <pc:sldMasterChg chg="add del addSldLayout delSldLayout modSldLayout">
        <pc:chgData name="SONALI SHUGANI" userId="S::sonali.shugani@vision.org.in::61bb5b14-f15e-4669-9f70-db08bc74e1ee" providerId="AD" clId="Web-{66B172B7-FC05-33AC-4D1B-84E3CE8E29D8}" dt="2024-04-04T05:23:10.878" v="17"/>
        <pc:sldMasterMkLst>
          <pc:docMk/>
          <pc:sldMasterMk cId="1378550982" sldId="2147483672"/>
        </pc:sldMasterMkLst>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3732839263" sldId="2147483673"/>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912453259" sldId="2147483674"/>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3804097327" sldId="2147483675"/>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3309702862" sldId="2147483676"/>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3185183538" sldId="2147483677"/>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1387188835" sldId="2147483678"/>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2412585062" sldId="2147483679"/>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3381973773" sldId="2147483680"/>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369056324" sldId="2147483681"/>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2782206941" sldId="2147483682"/>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2421470204" sldId="2147483683"/>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1102056604" sldId="2147483684"/>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966307979" sldId="2147483685"/>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3250467386" sldId="2147483686"/>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1367329204" sldId="2147483687"/>
          </pc:sldLayoutMkLst>
        </pc:sldLayoutChg>
        <pc:sldLayoutChg chg="add del mod replId">
          <pc:chgData name="SONALI SHUGANI" userId="S::sonali.shugani@vision.org.in::61bb5b14-f15e-4669-9f70-db08bc74e1ee" providerId="AD" clId="Web-{66B172B7-FC05-33AC-4D1B-84E3CE8E29D8}" dt="2024-04-04T05:23:10.878" v="17"/>
          <pc:sldLayoutMkLst>
            <pc:docMk/>
            <pc:sldMasterMk cId="1378550982" sldId="2147483672"/>
            <pc:sldLayoutMk cId="468656794" sldId="2147483688"/>
          </pc:sldLayoutMkLst>
        </pc:sldLayoutChg>
      </pc:sldMasterChg>
      <pc:sldMasterChg chg="add del addSldLayout delSldLayout modSldLayout">
        <pc:chgData name="SONALI SHUGANI" userId="S::sonali.shugani@vision.org.in::61bb5b14-f15e-4669-9f70-db08bc74e1ee" providerId="AD" clId="Web-{66B172B7-FC05-33AC-4D1B-84E3CE8E29D8}" dt="2024-04-04T05:28:47.005" v="39"/>
        <pc:sldMasterMkLst>
          <pc:docMk/>
          <pc:sldMasterMk cId="3277786863" sldId="2147483672"/>
        </pc:sldMasterMkLst>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2848964841" sldId="2147483673"/>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2978158966" sldId="2147483674"/>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2598936178" sldId="2147483675"/>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4288259067" sldId="2147483676"/>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2774075063" sldId="2147483677"/>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2245846007" sldId="2147483678"/>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231681076" sldId="2147483679"/>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3688028691" sldId="2147483680"/>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3557691928" sldId="2147483681"/>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3164118220" sldId="2147483682"/>
          </pc:sldLayoutMkLst>
        </pc:sldLayoutChg>
        <pc:sldLayoutChg chg="add del mod replId">
          <pc:chgData name="SONALI SHUGANI" userId="S::sonali.shugani@vision.org.in::61bb5b14-f15e-4669-9f70-db08bc74e1ee" providerId="AD" clId="Web-{66B172B7-FC05-33AC-4D1B-84E3CE8E29D8}" dt="2024-04-04T05:28:47.005" v="39"/>
          <pc:sldLayoutMkLst>
            <pc:docMk/>
            <pc:sldMasterMk cId="3277786863" sldId="2147483672"/>
            <pc:sldLayoutMk cId="1447838940" sldId="2147483683"/>
          </pc:sldLayoutMkLst>
        </pc:sldLayoutChg>
      </pc:sldMasterChg>
      <pc:sldMasterChg chg="add del addSldLayout delSldLayout modSldLayout">
        <pc:chgData name="SONALI SHUGANI" userId="S::sonali.shugani@vision.org.in::61bb5b14-f15e-4669-9f70-db08bc74e1ee" providerId="AD" clId="Web-{66B172B7-FC05-33AC-4D1B-84E3CE8E29D8}" dt="2024-04-04T05:28:39.084" v="38"/>
        <pc:sldMasterMkLst>
          <pc:docMk/>
          <pc:sldMasterMk cId="2187084341" sldId="2147483684"/>
        </pc:sldMasterMkLst>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145265999" sldId="2147483685"/>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4003608043" sldId="2147483686"/>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2716868003" sldId="2147483687"/>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1678753576" sldId="2147483688"/>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663330072" sldId="2147483689"/>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2292205220" sldId="2147483690"/>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193365457" sldId="2147483691"/>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2773653107" sldId="2147483692"/>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2841634321" sldId="2147483693"/>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2590152535" sldId="2147483694"/>
          </pc:sldLayoutMkLst>
        </pc:sldLayoutChg>
        <pc:sldLayoutChg chg="add del mod replId">
          <pc:chgData name="SONALI SHUGANI" userId="S::sonali.shugani@vision.org.in::61bb5b14-f15e-4669-9f70-db08bc74e1ee" providerId="AD" clId="Web-{66B172B7-FC05-33AC-4D1B-84E3CE8E29D8}" dt="2024-04-04T05:28:39.084" v="38"/>
          <pc:sldLayoutMkLst>
            <pc:docMk/>
            <pc:sldMasterMk cId="2187084341" sldId="2147483684"/>
            <pc:sldLayoutMk cId="2667159981" sldId="2147483695"/>
          </pc:sldLayoutMkLst>
        </pc:sldLayoutChg>
      </pc:sldMasterChg>
      <pc:sldMasterChg chg="add del addSldLayout delSldLayout modSldLayout">
        <pc:chgData name="SONALI SHUGANI" userId="S::sonali.shugani@vision.org.in::61bb5b14-f15e-4669-9f70-db08bc74e1ee" providerId="AD" clId="Web-{66B172B7-FC05-33AC-4D1B-84E3CE8E29D8}" dt="2024-04-04T05:28:22.005" v="35"/>
        <pc:sldMasterMkLst>
          <pc:docMk/>
          <pc:sldMasterMk cId="3359679574" sldId="2147483696"/>
        </pc:sldMasterMkLst>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3130046450" sldId="2147483697"/>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2371638660" sldId="2147483698"/>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2627743471" sldId="2147483699"/>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3212203969" sldId="2147483700"/>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1655635633" sldId="2147483701"/>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1825749961" sldId="2147483702"/>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10619228" sldId="2147483703"/>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75950579" sldId="2147483704"/>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2159298076" sldId="2147483705"/>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1537076568" sldId="2147483706"/>
          </pc:sldLayoutMkLst>
        </pc:sldLayoutChg>
        <pc:sldLayoutChg chg="add del mod replId">
          <pc:chgData name="SONALI SHUGANI" userId="S::sonali.shugani@vision.org.in::61bb5b14-f15e-4669-9f70-db08bc74e1ee" providerId="AD" clId="Web-{66B172B7-FC05-33AC-4D1B-84E3CE8E29D8}" dt="2024-04-04T05:28:22.005" v="35"/>
          <pc:sldLayoutMkLst>
            <pc:docMk/>
            <pc:sldMasterMk cId="3359679574" sldId="2147483696"/>
            <pc:sldLayoutMk cId="3992122606" sldId="2147483707"/>
          </pc:sldLayoutMkLst>
        </pc:sldLayoutChg>
      </pc:sldMasterChg>
      <pc:sldMasterChg chg="add del addSldLayout delSldLayout modSldLayout">
        <pc:chgData name="SONALI SHUGANI" userId="S::sonali.shugani@vision.org.in::61bb5b14-f15e-4669-9f70-db08bc74e1ee" providerId="AD" clId="Web-{66B172B7-FC05-33AC-4D1B-84E3CE8E29D8}" dt="2024-04-04T05:28:18.833" v="34"/>
        <pc:sldMasterMkLst>
          <pc:docMk/>
          <pc:sldMasterMk cId="2775589886" sldId="2147483708"/>
        </pc:sldMasterMkLst>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1428253768" sldId="2147483709"/>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3697645245" sldId="2147483710"/>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4043513356" sldId="2147483711"/>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1964896079" sldId="2147483712"/>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3470869669" sldId="2147483713"/>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818289114" sldId="2147483714"/>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2875748889" sldId="2147483715"/>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642443809" sldId="2147483716"/>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3525643434" sldId="2147483717"/>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2121725172" sldId="2147483718"/>
          </pc:sldLayoutMkLst>
        </pc:sldLayoutChg>
        <pc:sldLayoutChg chg="add del mod replId">
          <pc:chgData name="SONALI SHUGANI" userId="S::sonali.shugani@vision.org.in::61bb5b14-f15e-4669-9f70-db08bc74e1ee" providerId="AD" clId="Web-{66B172B7-FC05-33AC-4D1B-84E3CE8E29D8}" dt="2024-04-04T05:28:18.833" v="34"/>
          <pc:sldLayoutMkLst>
            <pc:docMk/>
            <pc:sldMasterMk cId="2775589886" sldId="2147483708"/>
            <pc:sldLayoutMk cId="1093745888" sldId="2147483719"/>
          </pc:sldLayoutMkLst>
        </pc:sldLayoutChg>
      </pc:sldMasterChg>
      <pc:sldMasterChg chg="add del addSldLayout delSldLayout modSldLayout">
        <pc:chgData name="SONALI SHUGANI" userId="S::sonali.shugani@vision.org.in::61bb5b14-f15e-4669-9f70-db08bc74e1ee" providerId="AD" clId="Web-{66B172B7-FC05-33AC-4D1B-84E3CE8E29D8}" dt="2024-04-04T05:28:13.786" v="33"/>
        <pc:sldMasterMkLst>
          <pc:docMk/>
          <pc:sldMasterMk cId="2448249858" sldId="2147483720"/>
        </pc:sldMasterMkLst>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2614372530" sldId="2147483721"/>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467512630" sldId="2147483722"/>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1434034192" sldId="2147483723"/>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2825792816" sldId="2147483724"/>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3827415867" sldId="2147483725"/>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60004537" sldId="2147483726"/>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3696811086" sldId="2147483727"/>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442811024" sldId="2147483728"/>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1015571114" sldId="2147483729"/>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3993051044" sldId="2147483730"/>
          </pc:sldLayoutMkLst>
        </pc:sldLayoutChg>
        <pc:sldLayoutChg chg="add del mod replId">
          <pc:chgData name="SONALI SHUGANI" userId="S::sonali.shugani@vision.org.in::61bb5b14-f15e-4669-9f70-db08bc74e1ee" providerId="AD" clId="Web-{66B172B7-FC05-33AC-4D1B-84E3CE8E29D8}" dt="2024-04-04T05:28:13.786" v="33"/>
          <pc:sldLayoutMkLst>
            <pc:docMk/>
            <pc:sldMasterMk cId="2448249858" sldId="2147483720"/>
            <pc:sldLayoutMk cId="250884796" sldId="2147483731"/>
          </pc:sldLayoutMkLst>
        </pc:sldLayoutChg>
      </pc:sldMasterChg>
      <pc:sldMasterChg chg="add del addSldLayout delSldLayout modSldLayout">
        <pc:chgData name="SONALI SHUGANI" userId="S::sonali.shugani@vision.org.in::61bb5b14-f15e-4669-9f70-db08bc74e1ee" providerId="AD" clId="Web-{66B172B7-FC05-33AC-4D1B-84E3CE8E29D8}" dt="2024-04-04T05:28:11.583" v="32"/>
        <pc:sldMasterMkLst>
          <pc:docMk/>
          <pc:sldMasterMk cId="2947227987" sldId="2147483732"/>
        </pc:sldMasterMkLst>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1843005474" sldId="2147483733"/>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1695552656" sldId="2147483734"/>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1710496251" sldId="2147483735"/>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1445015874" sldId="2147483736"/>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1098470662" sldId="2147483737"/>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707733334" sldId="2147483738"/>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3826051464" sldId="2147483739"/>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3471053501" sldId="2147483740"/>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2734157704" sldId="2147483741"/>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954119344" sldId="2147483742"/>
          </pc:sldLayoutMkLst>
        </pc:sldLayoutChg>
        <pc:sldLayoutChg chg="add del mod replId">
          <pc:chgData name="SONALI SHUGANI" userId="S::sonali.shugani@vision.org.in::61bb5b14-f15e-4669-9f70-db08bc74e1ee" providerId="AD" clId="Web-{66B172B7-FC05-33AC-4D1B-84E3CE8E29D8}" dt="2024-04-04T05:28:11.583" v="32"/>
          <pc:sldLayoutMkLst>
            <pc:docMk/>
            <pc:sldMasterMk cId="2947227987" sldId="2147483732"/>
            <pc:sldLayoutMk cId="3825408339" sldId="2147483743"/>
          </pc:sldLayoutMkLst>
        </pc:sldLayoutChg>
      </pc:sldMasterChg>
      <pc:sldMasterChg chg="add del addSldLayout delSldLayout modSldLayout">
        <pc:chgData name="SONALI SHUGANI" userId="S::sonali.shugani@vision.org.in::61bb5b14-f15e-4669-9f70-db08bc74e1ee" providerId="AD" clId="Web-{66B172B7-FC05-33AC-4D1B-84E3CE8E29D8}" dt="2024-04-04T05:28:10.333" v="31"/>
        <pc:sldMasterMkLst>
          <pc:docMk/>
          <pc:sldMasterMk cId="43665108" sldId="2147483744"/>
        </pc:sldMasterMkLst>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646221686" sldId="2147483745"/>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2223743430" sldId="2147483746"/>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1830425625" sldId="2147483747"/>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3662311992" sldId="2147483748"/>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3562496900" sldId="2147483749"/>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3469196136" sldId="2147483750"/>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3028438922" sldId="2147483751"/>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560457595" sldId="2147483752"/>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205246036" sldId="2147483753"/>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552581796" sldId="2147483754"/>
          </pc:sldLayoutMkLst>
        </pc:sldLayoutChg>
        <pc:sldLayoutChg chg="add del mod replId">
          <pc:chgData name="SONALI SHUGANI" userId="S::sonali.shugani@vision.org.in::61bb5b14-f15e-4669-9f70-db08bc74e1ee" providerId="AD" clId="Web-{66B172B7-FC05-33AC-4D1B-84E3CE8E29D8}" dt="2024-04-04T05:28:10.333" v="31"/>
          <pc:sldLayoutMkLst>
            <pc:docMk/>
            <pc:sldMasterMk cId="43665108" sldId="2147483744"/>
            <pc:sldLayoutMk cId="1761695571" sldId="2147483755"/>
          </pc:sldLayoutMkLst>
        </pc:sldLayoutChg>
      </pc:sldMasterChg>
      <pc:sldMasterChg chg="add del addSldLayout delSldLayout modSldLayout">
        <pc:chgData name="SONALI SHUGANI" userId="S::sonali.shugani@vision.org.in::61bb5b14-f15e-4669-9f70-db08bc74e1ee" providerId="AD" clId="Web-{66B172B7-FC05-33AC-4D1B-84E3CE8E29D8}" dt="2024-04-04T05:28:08.724" v="30"/>
        <pc:sldMasterMkLst>
          <pc:docMk/>
          <pc:sldMasterMk cId="165573465" sldId="2147483756"/>
        </pc:sldMasterMkLst>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3882410932" sldId="2147483757"/>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137780393" sldId="2147483758"/>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833023171" sldId="2147483759"/>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2887710139" sldId="2147483760"/>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1945663046" sldId="2147483761"/>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3920482770" sldId="2147483762"/>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18016262" sldId="2147483763"/>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2703701697" sldId="2147483764"/>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3005763711" sldId="2147483765"/>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3364248480" sldId="2147483766"/>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424880450" sldId="2147483767"/>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1397882163" sldId="2147483768"/>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58535668" sldId="2147483769"/>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2651283140" sldId="2147483770"/>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3185036715" sldId="2147483771"/>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2049724416" sldId="2147483772"/>
          </pc:sldLayoutMkLst>
        </pc:sldLayoutChg>
        <pc:sldLayoutChg chg="add del mod replId">
          <pc:chgData name="SONALI SHUGANI" userId="S::sonali.shugani@vision.org.in::61bb5b14-f15e-4669-9f70-db08bc74e1ee" providerId="AD" clId="Web-{66B172B7-FC05-33AC-4D1B-84E3CE8E29D8}" dt="2024-04-04T05:28:08.724" v="30"/>
          <pc:sldLayoutMkLst>
            <pc:docMk/>
            <pc:sldMasterMk cId="165573465" sldId="2147483756"/>
            <pc:sldLayoutMk cId="1247776913" sldId="2147483773"/>
          </pc:sldLayoutMkLst>
        </pc:sldLayoutChg>
      </pc:sldMasterChg>
    </pc:docChg>
  </pc:docChgLst>
  <pc:docChgLst>
    <pc:chgData name="SONALI SHUGANI" userId="S::sonali.shugani@vision.org.in::61bb5b14-f15e-4669-9f70-db08bc74e1ee" providerId="AD" clId="Web-{4FE6B36C-A1CE-51E8-A41B-30CE391E2F27}"/>
    <pc:docChg chg="modSld">
      <pc:chgData name="SONALI SHUGANI" userId="S::sonali.shugani@vision.org.in::61bb5b14-f15e-4669-9f70-db08bc74e1ee" providerId="AD" clId="Web-{4FE6B36C-A1CE-51E8-A41B-30CE391E2F27}" dt="2024-03-07T06:44:47.186" v="95"/>
      <pc:docMkLst>
        <pc:docMk/>
      </pc:docMkLst>
      <pc:sldChg chg="addSp delSp modSp">
        <pc:chgData name="SONALI SHUGANI" userId="S::sonali.shugani@vision.org.in::61bb5b14-f15e-4669-9f70-db08bc74e1ee" providerId="AD" clId="Web-{4FE6B36C-A1CE-51E8-A41B-30CE391E2F27}" dt="2024-03-07T06:44:47.186" v="95"/>
        <pc:sldMkLst>
          <pc:docMk/>
          <pc:sldMk cId="1195610043" sldId="266"/>
        </pc:sldMkLst>
        <pc:spChg chg="mod">
          <ac:chgData name="SONALI SHUGANI" userId="S::sonali.shugani@vision.org.in::61bb5b14-f15e-4669-9f70-db08bc74e1ee" providerId="AD" clId="Web-{4FE6B36C-A1CE-51E8-A41B-30CE391E2F27}" dt="2024-03-07T06:30:11.896" v="29" actId="20577"/>
          <ac:spMkLst>
            <pc:docMk/>
            <pc:sldMk cId="1195610043" sldId="266"/>
            <ac:spMk id="2" creationId="{C1BA7F3B-2D16-AE3F-11B5-4708C4D48DAA}"/>
          </ac:spMkLst>
        </pc:spChg>
        <pc:spChg chg="del mod">
          <ac:chgData name="SONALI SHUGANI" userId="S::sonali.shugani@vision.org.in::61bb5b14-f15e-4669-9f70-db08bc74e1ee" providerId="AD" clId="Web-{4FE6B36C-A1CE-51E8-A41B-30CE391E2F27}" dt="2024-03-07T06:40:31.623" v="83"/>
          <ac:spMkLst>
            <pc:docMk/>
            <pc:sldMk cId="1195610043" sldId="266"/>
            <ac:spMk id="3" creationId="{63A36518-D0B7-32E6-3CA5-2F0C599C3B98}"/>
          </ac:spMkLst>
        </pc:spChg>
        <pc:spChg chg="add mod">
          <ac:chgData name="SONALI SHUGANI" userId="S::sonali.shugani@vision.org.in::61bb5b14-f15e-4669-9f70-db08bc74e1ee" providerId="AD" clId="Web-{4FE6B36C-A1CE-51E8-A41B-30CE391E2F27}" dt="2024-03-07T06:44:47.186" v="95"/>
          <ac:spMkLst>
            <pc:docMk/>
            <pc:sldMk cId="1195610043" sldId="266"/>
            <ac:spMk id="704" creationId="{72052A62-1FA3-7B03-D79E-4236FACE7654}"/>
          </ac:spMkLst>
        </pc:spChg>
        <pc:graphicFrameChg chg="add del modGraphic">
          <ac:chgData name="SONALI SHUGANI" userId="S::sonali.shugani@vision.org.in::61bb5b14-f15e-4669-9f70-db08bc74e1ee" providerId="AD" clId="Web-{4FE6B36C-A1CE-51E8-A41B-30CE391E2F27}" dt="2024-03-07T06:44:47.186" v="95"/>
          <ac:graphicFrameMkLst>
            <pc:docMk/>
            <pc:sldMk cId="1195610043" sldId="266"/>
            <ac:graphicFrameMk id="5" creationId="{36E1433C-41A2-1CAF-D9F2-BF9BF66D549C}"/>
          </ac:graphicFrameMkLst>
        </pc:graphicFrameChg>
      </pc:sldChg>
    </pc:docChg>
  </pc:docChgLst>
  <pc:docChgLst>
    <pc:chgData name="SONALI SHUGANI" userId="S::sonali.shugani@vision.org.in::61bb5b14-f15e-4669-9f70-db08bc74e1ee" providerId="AD" clId="Web-{4457A321-A4F0-69CF-9A8A-C17200D6E41C}"/>
    <pc:docChg chg="addSld delSld modSld sldOrd">
      <pc:chgData name="SONALI SHUGANI" userId="S::sonali.shugani@vision.org.in::61bb5b14-f15e-4669-9f70-db08bc74e1ee" providerId="AD" clId="Web-{4457A321-A4F0-69CF-9A8A-C17200D6E41C}" dt="2024-04-02T05:16:39.567" v="96" actId="14100"/>
      <pc:docMkLst>
        <pc:docMk/>
      </pc:docMkLst>
      <pc:sldChg chg="ord">
        <pc:chgData name="SONALI SHUGANI" userId="S::sonali.shugani@vision.org.in::61bb5b14-f15e-4669-9f70-db08bc74e1ee" providerId="AD" clId="Web-{4457A321-A4F0-69CF-9A8A-C17200D6E41C}" dt="2024-04-02T05:05:37.663" v="50"/>
        <pc:sldMkLst>
          <pc:docMk/>
          <pc:sldMk cId="3360824254" sldId="260"/>
        </pc:sldMkLst>
      </pc:sldChg>
      <pc:sldChg chg="modSp">
        <pc:chgData name="SONALI SHUGANI" userId="S::sonali.shugani@vision.org.in::61bb5b14-f15e-4669-9f70-db08bc74e1ee" providerId="AD" clId="Web-{4457A321-A4F0-69CF-9A8A-C17200D6E41C}" dt="2024-04-02T05:12:06.952" v="83" actId="20577"/>
        <pc:sldMkLst>
          <pc:docMk/>
          <pc:sldMk cId="54670294" sldId="261"/>
        </pc:sldMkLst>
        <pc:spChg chg="mod">
          <ac:chgData name="SONALI SHUGANI" userId="S::sonali.shugani@vision.org.in::61bb5b14-f15e-4669-9f70-db08bc74e1ee" providerId="AD" clId="Web-{4457A321-A4F0-69CF-9A8A-C17200D6E41C}" dt="2024-04-02T05:12:06.952" v="83" actId="20577"/>
          <ac:spMkLst>
            <pc:docMk/>
            <pc:sldMk cId="54670294" sldId="261"/>
            <ac:spMk id="3" creationId="{0FFD887C-0C43-D462-F209-E11EC0C1A9BB}"/>
          </ac:spMkLst>
        </pc:spChg>
      </pc:sldChg>
      <pc:sldChg chg="ord">
        <pc:chgData name="SONALI SHUGANI" userId="S::sonali.shugani@vision.org.in::61bb5b14-f15e-4669-9f70-db08bc74e1ee" providerId="AD" clId="Web-{4457A321-A4F0-69CF-9A8A-C17200D6E41C}" dt="2024-04-02T05:06:11.820" v="51"/>
        <pc:sldMkLst>
          <pc:docMk/>
          <pc:sldMk cId="2367673500" sldId="262"/>
        </pc:sldMkLst>
      </pc:sldChg>
      <pc:sldChg chg="addSp delSp modSp mod ord setBg">
        <pc:chgData name="SONALI SHUGANI" userId="S::sonali.shugani@vision.org.in::61bb5b14-f15e-4669-9f70-db08bc74e1ee" providerId="AD" clId="Web-{4457A321-A4F0-69CF-9A8A-C17200D6E41C}" dt="2024-04-02T05:11:11.873" v="75" actId="20577"/>
        <pc:sldMkLst>
          <pc:docMk/>
          <pc:sldMk cId="3805498023" sldId="272"/>
        </pc:sldMkLst>
        <pc:spChg chg="mod">
          <ac:chgData name="SONALI SHUGANI" userId="S::sonali.shugani@vision.org.in::61bb5b14-f15e-4669-9f70-db08bc74e1ee" providerId="AD" clId="Web-{4457A321-A4F0-69CF-9A8A-C17200D6E41C}" dt="2024-04-02T05:11:11.873" v="75" actId="20577"/>
          <ac:spMkLst>
            <pc:docMk/>
            <pc:sldMk cId="3805498023" sldId="272"/>
            <ac:spMk id="2" creationId="{BED7093C-FD84-3E73-B5D1-4177B0E887B6}"/>
          </ac:spMkLst>
        </pc:spChg>
        <pc:spChg chg="mod ord">
          <ac:chgData name="SONALI SHUGANI" userId="S::sonali.shugani@vision.org.in::61bb5b14-f15e-4669-9f70-db08bc74e1ee" providerId="AD" clId="Web-{4457A321-A4F0-69CF-9A8A-C17200D6E41C}" dt="2024-04-02T05:07:56.260" v="57"/>
          <ac:spMkLst>
            <pc:docMk/>
            <pc:sldMk cId="3805498023" sldId="272"/>
            <ac:spMk id="3" creationId="{AE51FC40-C83B-F7B9-688E-DDBA76D6A1A7}"/>
          </ac:spMkLst>
        </pc:spChg>
        <pc:spChg chg="add del">
          <ac:chgData name="SONALI SHUGANI" userId="S::sonali.shugani@vision.org.in::61bb5b14-f15e-4669-9f70-db08bc74e1ee" providerId="AD" clId="Web-{4457A321-A4F0-69CF-9A8A-C17200D6E41C}" dt="2024-04-02T05:07:56.260" v="57"/>
          <ac:spMkLst>
            <pc:docMk/>
            <pc:sldMk cId="3805498023" sldId="272"/>
            <ac:spMk id="9" creationId="{45D37F4E-DDB4-456B-97E0-9937730A039F}"/>
          </ac:spMkLst>
        </pc:spChg>
        <pc:spChg chg="add del">
          <ac:chgData name="SONALI SHUGANI" userId="S::sonali.shugani@vision.org.in::61bb5b14-f15e-4669-9f70-db08bc74e1ee" providerId="AD" clId="Web-{4457A321-A4F0-69CF-9A8A-C17200D6E41C}" dt="2024-04-02T05:07:56.260" v="57"/>
          <ac:spMkLst>
            <pc:docMk/>
            <pc:sldMk cId="3805498023" sldId="272"/>
            <ac:spMk id="11" creationId="{B2DD41CD-8F47-4F56-AD12-4E2FF7696987}"/>
          </ac:spMkLst>
        </pc:spChg>
        <pc:picChg chg="add del mod modCrop">
          <ac:chgData name="SONALI SHUGANI" userId="S::sonali.shugani@vision.org.in::61bb5b14-f15e-4669-9f70-db08bc74e1ee" providerId="AD" clId="Web-{4457A321-A4F0-69CF-9A8A-C17200D6E41C}" dt="2024-04-02T05:03:46.896" v="48"/>
          <ac:picMkLst>
            <pc:docMk/>
            <pc:sldMk cId="3805498023" sldId="272"/>
            <ac:picMk id="4" creationId="{E916E9C9-8C76-95C2-C79A-A8E9BFDCE38F}"/>
          </ac:picMkLst>
        </pc:picChg>
        <pc:picChg chg="add del mod">
          <ac:chgData name="SONALI SHUGANI" userId="S::sonali.shugani@vision.org.in::61bb5b14-f15e-4669-9f70-db08bc74e1ee" providerId="AD" clId="Web-{4457A321-A4F0-69CF-9A8A-C17200D6E41C}" dt="2024-04-02T05:06:56.680" v="55"/>
          <ac:picMkLst>
            <pc:docMk/>
            <pc:sldMk cId="3805498023" sldId="272"/>
            <ac:picMk id="5" creationId="{EF5C7975-4838-0F5D-AEB6-B84A1D373AD1}"/>
          </ac:picMkLst>
        </pc:picChg>
        <pc:picChg chg="add mod">
          <ac:chgData name="SONALI SHUGANI" userId="S::sonali.shugani@vision.org.in::61bb5b14-f15e-4669-9f70-db08bc74e1ee" providerId="AD" clId="Web-{4457A321-A4F0-69CF-9A8A-C17200D6E41C}" dt="2024-04-02T05:07:56.260" v="57"/>
          <ac:picMkLst>
            <pc:docMk/>
            <pc:sldMk cId="3805498023" sldId="272"/>
            <ac:picMk id="6" creationId="{B4B5FBED-D0DC-A1DF-BF1B-294BB9152A81}"/>
          </ac:picMkLst>
        </pc:picChg>
        <pc:cxnChg chg="add">
          <ac:chgData name="SONALI SHUGANI" userId="S::sonali.shugani@vision.org.in::61bb5b14-f15e-4669-9f70-db08bc74e1ee" providerId="AD" clId="Web-{4457A321-A4F0-69CF-9A8A-C17200D6E41C}" dt="2024-04-02T05:07:56.260" v="57"/>
          <ac:cxnSpMkLst>
            <pc:docMk/>
            <pc:sldMk cId="3805498023" sldId="272"/>
            <ac:cxnSpMk id="16" creationId="{1503BFE4-729B-D9D0-C17B-501E6AF1127A}"/>
          </ac:cxnSpMkLst>
        </pc:cxnChg>
      </pc:sldChg>
      <pc:sldChg chg="modSp add del">
        <pc:chgData name="SONALI SHUGANI" userId="S::sonali.shugani@vision.org.in::61bb5b14-f15e-4669-9f70-db08bc74e1ee" providerId="AD" clId="Web-{4457A321-A4F0-69CF-9A8A-C17200D6E41C}" dt="2024-04-02T05:08:39.386" v="67"/>
        <pc:sldMkLst>
          <pc:docMk/>
          <pc:sldMk cId="3863216468" sldId="273"/>
        </pc:sldMkLst>
        <pc:spChg chg="mod">
          <ac:chgData name="SONALI SHUGANI" userId="S::sonali.shugani@vision.org.in::61bb5b14-f15e-4669-9f70-db08bc74e1ee" providerId="AD" clId="Web-{4457A321-A4F0-69CF-9A8A-C17200D6E41C}" dt="2024-04-02T04:46:54.907" v="43" actId="20577"/>
          <ac:spMkLst>
            <pc:docMk/>
            <pc:sldMk cId="3863216468" sldId="273"/>
            <ac:spMk id="3" creationId="{D200B57F-14D2-CE06-F647-3B59E27004BE}"/>
          </ac:spMkLst>
        </pc:spChg>
      </pc:sldChg>
      <pc:sldChg chg="modSp add del">
        <pc:chgData name="SONALI SHUGANI" userId="S::sonali.shugani@vision.org.in::61bb5b14-f15e-4669-9f70-db08bc74e1ee" providerId="AD" clId="Web-{4457A321-A4F0-69CF-9A8A-C17200D6E41C}" dt="2024-04-02T05:09:05.683" v="69" actId="20577"/>
        <pc:sldMkLst>
          <pc:docMk/>
          <pc:sldMk cId="2859919663" sldId="274"/>
        </pc:sldMkLst>
        <pc:spChg chg="mod">
          <ac:chgData name="SONALI SHUGANI" userId="S::sonali.shugani@vision.org.in::61bb5b14-f15e-4669-9f70-db08bc74e1ee" providerId="AD" clId="Web-{4457A321-A4F0-69CF-9A8A-C17200D6E41C}" dt="2024-04-02T05:09:05.683" v="69" actId="20577"/>
          <ac:spMkLst>
            <pc:docMk/>
            <pc:sldMk cId="2859919663" sldId="274"/>
            <ac:spMk id="3" creationId="{021D336E-BB04-7E1F-3D85-03D981358055}"/>
          </ac:spMkLst>
        </pc:spChg>
      </pc:sldChg>
      <pc:sldChg chg="delSp modSp add del">
        <pc:chgData name="SONALI SHUGANI" userId="S::sonali.shugani@vision.org.in::61bb5b14-f15e-4669-9f70-db08bc74e1ee" providerId="AD" clId="Web-{4457A321-A4F0-69CF-9A8A-C17200D6E41C}" dt="2024-04-02T05:10:42.654" v="72"/>
        <pc:sldMkLst>
          <pc:docMk/>
          <pc:sldMk cId="990057005" sldId="275"/>
        </pc:sldMkLst>
        <pc:picChg chg="del mod">
          <ac:chgData name="SONALI SHUGANI" userId="S::sonali.shugani@vision.org.in::61bb5b14-f15e-4669-9f70-db08bc74e1ee" providerId="AD" clId="Web-{4457A321-A4F0-69CF-9A8A-C17200D6E41C}" dt="2024-04-02T05:10:42.654" v="72"/>
          <ac:picMkLst>
            <pc:docMk/>
            <pc:sldMk cId="990057005" sldId="275"/>
            <ac:picMk id="5" creationId="{BE61CBE2-6C08-4452-99BE-235287946DE2}"/>
          </ac:picMkLst>
        </pc:picChg>
      </pc:sldChg>
      <pc:sldChg chg="delSp add del">
        <pc:chgData name="SONALI SHUGANI" userId="S::sonali.shugani@vision.org.in::61bb5b14-f15e-4669-9f70-db08bc74e1ee" providerId="AD" clId="Web-{4457A321-A4F0-69CF-9A8A-C17200D6E41C}" dt="2024-04-02T05:10:54.701" v="73"/>
        <pc:sldMkLst>
          <pc:docMk/>
          <pc:sldMk cId="3283714913" sldId="276"/>
        </pc:sldMkLst>
        <pc:picChg chg="del">
          <ac:chgData name="SONALI SHUGANI" userId="S::sonali.shugani@vision.org.in::61bb5b14-f15e-4669-9f70-db08bc74e1ee" providerId="AD" clId="Web-{4457A321-A4F0-69CF-9A8A-C17200D6E41C}" dt="2024-04-02T05:10:54.701" v="73"/>
          <ac:picMkLst>
            <pc:docMk/>
            <pc:sldMk cId="3283714913" sldId="276"/>
            <ac:picMk id="29" creationId="{89C07DAD-922D-06E2-6650-C66AD3BDB123}"/>
          </ac:picMkLst>
        </pc:picChg>
      </pc:sldChg>
      <pc:sldChg chg="add del">
        <pc:chgData name="SONALI SHUGANI" userId="S::sonali.shugani@vision.org.in::61bb5b14-f15e-4669-9f70-db08bc74e1ee" providerId="AD" clId="Web-{4457A321-A4F0-69CF-9A8A-C17200D6E41C}" dt="2024-04-02T05:08:39.167" v="63"/>
        <pc:sldMkLst>
          <pc:docMk/>
          <pc:sldMk cId="2158460705" sldId="277"/>
        </pc:sldMkLst>
      </pc:sldChg>
      <pc:sldChg chg="new">
        <pc:chgData name="SONALI SHUGANI" userId="S::sonali.shugani@vision.org.in::61bb5b14-f15e-4669-9f70-db08bc74e1ee" providerId="AD" clId="Web-{4457A321-A4F0-69CF-9A8A-C17200D6E41C}" dt="2024-04-02T04:37:04.099" v="0"/>
        <pc:sldMkLst>
          <pc:docMk/>
          <pc:sldMk cId="1692974763" sldId="278"/>
        </pc:sldMkLst>
      </pc:sldChg>
      <pc:sldChg chg="new">
        <pc:chgData name="SONALI SHUGANI" userId="S::sonali.shugani@vision.org.in::61bb5b14-f15e-4669-9f70-db08bc74e1ee" providerId="AD" clId="Web-{4457A321-A4F0-69CF-9A8A-C17200D6E41C}" dt="2024-04-02T04:37:06.568" v="1"/>
        <pc:sldMkLst>
          <pc:docMk/>
          <pc:sldMk cId="2225020433" sldId="279"/>
        </pc:sldMkLst>
      </pc:sldChg>
      <pc:sldChg chg="new">
        <pc:chgData name="SONALI SHUGANI" userId="S::sonali.shugani@vision.org.in::61bb5b14-f15e-4669-9f70-db08bc74e1ee" providerId="AD" clId="Web-{4457A321-A4F0-69CF-9A8A-C17200D6E41C}" dt="2024-04-02T04:37:08.349" v="2"/>
        <pc:sldMkLst>
          <pc:docMk/>
          <pc:sldMk cId="1888322402" sldId="280"/>
        </pc:sldMkLst>
      </pc:sldChg>
      <pc:sldChg chg="new">
        <pc:chgData name="SONALI SHUGANI" userId="S::sonali.shugani@vision.org.in::61bb5b14-f15e-4669-9f70-db08bc74e1ee" providerId="AD" clId="Web-{4457A321-A4F0-69CF-9A8A-C17200D6E41C}" dt="2024-04-02T04:37:10.506" v="3"/>
        <pc:sldMkLst>
          <pc:docMk/>
          <pc:sldMk cId="3812115420" sldId="281"/>
        </pc:sldMkLst>
      </pc:sldChg>
      <pc:sldChg chg="new">
        <pc:chgData name="SONALI SHUGANI" userId="S::sonali.shugani@vision.org.in::61bb5b14-f15e-4669-9f70-db08bc74e1ee" providerId="AD" clId="Web-{4457A321-A4F0-69CF-9A8A-C17200D6E41C}" dt="2024-04-02T04:37:12.693" v="4"/>
        <pc:sldMkLst>
          <pc:docMk/>
          <pc:sldMk cId="2009257559" sldId="282"/>
        </pc:sldMkLst>
      </pc:sldChg>
      <pc:sldChg chg="addSp delSp modSp new">
        <pc:chgData name="SONALI SHUGANI" userId="S::sonali.shugani@vision.org.in::61bb5b14-f15e-4669-9f70-db08bc74e1ee" providerId="AD" clId="Web-{4457A321-A4F0-69CF-9A8A-C17200D6E41C}" dt="2024-04-02T05:16:39.567" v="96" actId="14100"/>
        <pc:sldMkLst>
          <pc:docMk/>
          <pc:sldMk cId="4273357379" sldId="283"/>
        </pc:sldMkLst>
        <pc:spChg chg="mod">
          <ac:chgData name="SONALI SHUGANI" userId="S::sonali.shugani@vision.org.in::61bb5b14-f15e-4669-9f70-db08bc74e1ee" providerId="AD" clId="Web-{4457A321-A4F0-69CF-9A8A-C17200D6E41C}" dt="2024-04-02T05:15:59.691" v="92" actId="20577"/>
          <ac:spMkLst>
            <pc:docMk/>
            <pc:sldMk cId="4273357379" sldId="283"/>
            <ac:spMk id="2" creationId="{DAADBA08-1F61-1370-B78B-132D1B20A065}"/>
          </ac:spMkLst>
        </pc:spChg>
        <pc:spChg chg="del">
          <ac:chgData name="SONALI SHUGANI" userId="S::sonali.shugani@vision.org.in::61bb5b14-f15e-4669-9f70-db08bc74e1ee" providerId="AD" clId="Web-{4457A321-A4F0-69CF-9A8A-C17200D6E41C}" dt="2024-04-02T05:16:19.676" v="93"/>
          <ac:spMkLst>
            <pc:docMk/>
            <pc:sldMk cId="4273357379" sldId="283"/>
            <ac:spMk id="3" creationId="{869C2279-C9A6-6B75-9E37-32C4F555FDBC}"/>
          </ac:spMkLst>
        </pc:spChg>
        <pc:picChg chg="add mod ord">
          <ac:chgData name="SONALI SHUGANI" userId="S::sonali.shugani@vision.org.in::61bb5b14-f15e-4669-9f70-db08bc74e1ee" providerId="AD" clId="Web-{4457A321-A4F0-69CF-9A8A-C17200D6E41C}" dt="2024-04-02T05:16:39.567" v="96" actId="14100"/>
          <ac:picMkLst>
            <pc:docMk/>
            <pc:sldMk cId="4273357379" sldId="283"/>
            <ac:picMk id="4" creationId="{38D2A939-1CAE-EC88-83D8-1519FFA4E801}"/>
          </ac:picMkLst>
        </pc:picChg>
      </pc:sldChg>
    </pc:docChg>
  </pc:docChgLst>
  <pc:docChgLst>
    <pc:chgData name="SONALI SHUGANI" userId="S::sonali.shugani@vision.org.in::61bb5b14-f15e-4669-9f70-db08bc74e1ee" providerId="AD" clId="Web-{AAFB87EB-793D-6073-A9D1-1D7F78B6D8E0}"/>
    <pc:docChg chg="addSld modSld">
      <pc:chgData name="SONALI SHUGANI" userId="S::sonali.shugani@vision.org.in::61bb5b14-f15e-4669-9f70-db08bc74e1ee" providerId="AD" clId="Web-{AAFB87EB-793D-6073-A9D1-1D7F78B6D8E0}" dt="2024-04-03T05:15:53.444" v="192" actId="20577"/>
      <pc:docMkLst>
        <pc:docMk/>
      </pc:docMkLst>
      <pc:sldChg chg="addSp delSp modSp">
        <pc:chgData name="SONALI SHUGANI" userId="S::sonali.shugani@vision.org.in::61bb5b14-f15e-4669-9f70-db08bc74e1ee" providerId="AD" clId="Web-{AAFB87EB-793D-6073-A9D1-1D7F78B6D8E0}" dt="2024-04-03T04:45:36.695" v="35"/>
        <pc:sldMkLst>
          <pc:docMk/>
          <pc:sldMk cId="4080590343" sldId="285"/>
        </pc:sldMkLst>
        <pc:spChg chg="mod">
          <ac:chgData name="SONALI SHUGANI" userId="S::sonali.shugani@vision.org.in::61bb5b14-f15e-4669-9f70-db08bc74e1ee" providerId="AD" clId="Web-{AAFB87EB-793D-6073-A9D1-1D7F78B6D8E0}" dt="2024-04-03T04:45:36.695" v="35"/>
          <ac:spMkLst>
            <pc:docMk/>
            <pc:sldMk cId="4080590343" sldId="285"/>
            <ac:spMk id="2" creationId="{56CF3362-7B51-F5A2-E0C1-2EE184C04077}"/>
          </ac:spMkLst>
        </pc:spChg>
        <pc:spChg chg="del">
          <ac:chgData name="SONALI SHUGANI" userId="S::sonali.shugani@vision.org.in::61bb5b14-f15e-4669-9f70-db08bc74e1ee" providerId="AD" clId="Web-{AAFB87EB-793D-6073-A9D1-1D7F78B6D8E0}" dt="2024-04-03T04:45:36.695" v="35"/>
          <ac:spMkLst>
            <pc:docMk/>
            <pc:sldMk cId="4080590343" sldId="285"/>
            <ac:spMk id="9" creationId="{2659FDB4-FCBE-4A89-B46D-43D4FA54464D}"/>
          </ac:spMkLst>
        </pc:spChg>
        <pc:spChg chg="add">
          <ac:chgData name="SONALI SHUGANI" userId="S::sonali.shugani@vision.org.in::61bb5b14-f15e-4669-9f70-db08bc74e1ee" providerId="AD" clId="Web-{AAFB87EB-793D-6073-A9D1-1D7F78B6D8E0}" dt="2024-04-03T04:45:36.695" v="35"/>
          <ac:spMkLst>
            <pc:docMk/>
            <pc:sldMk cId="4080590343" sldId="285"/>
            <ac:spMk id="16" creationId="{2E442304-DDBD-4F7B-8017-36BCC863FB40}"/>
          </ac:spMkLst>
        </pc:spChg>
        <pc:spChg chg="add">
          <ac:chgData name="SONALI SHUGANI" userId="S::sonali.shugani@vision.org.in::61bb5b14-f15e-4669-9f70-db08bc74e1ee" providerId="AD" clId="Web-{AAFB87EB-793D-6073-A9D1-1D7F78B6D8E0}" dt="2024-04-03T04:45:36.695" v="35"/>
          <ac:spMkLst>
            <pc:docMk/>
            <pc:sldMk cId="4080590343" sldId="285"/>
            <ac:spMk id="18" creationId="{5E107275-3853-46FD-A241-DE4355A42675}"/>
          </ac:spMkLst>
        </pc:spChg>
        <pc:graphicFrameChg chg="mod modGraphic">
          <ac:chgData name="SONALI SHUGANI" userId="S::sonali.shugani@vision.org.in::61bb5b14-f15e-4669-9f70-db08bc74e1ee" providerId="AD" clId="Web-{AAFB87EB-793D-6073-A9D1-1D7F78B6D8E0}" dt="2024-04-03T04:45:36.695" v="35"/>
          <ac:graphicFrameMkLst>
            <pc:docMk/>
            <pc:sldMk cId="4080590343" sldId="285"/>
            <ac:graphicFrameMk id="4" creationId="{7497353E-AC4D-6062-2177-2A73C59A5C00}"/>
          </ac:graphicFrameMkLst>
        </pc:graphicFrameChg>
        <pc:cxnChg chg="del">
          <ac:chgData name="SONALI SHUGANI" userId="S::sonali.shugani@vision.org.in::61bb5b14-f15e-4669-9f70-db08bc74e1ee" providerId="AD" clId="Web-{AAFB87EB-793D-6073-A9D1-1D7F78B6D8E0}" dt="2024-04-03T04:45:36.695" v="35"/>
          <ac:cxnSpMkLst>
            <pc:docMk/>
            <pc:sldMk cId="4080590343" sldId="285"/>
            <ac:cxnSpMk id="11" creationId="{C8F51B3F-8331-4E4A-AE96-D47B1006EEAD}"/>
          </ac:cxnSpMkLst>
        </pc:cxnChg>
      </pc:sldChg>
      <pc:sldChg chg="addSp delSp modSp">
        <pc:chgData name="SONALI SHUGANI" userId="S::sonali.shugani@vision.org.in::61bb5b14-f15e-4669-9f70-db08bc74e1ee" providerId="AD" clId="Web-{AAFB87EB-793D-6073-A9D1-1D7F78B6D8E0}" dt="2024-04-03T05:02:21.917" v="184" actId="14100"/>
        <pc:sldMkLst>
          <pc:docMk/>
          <pc:sldMk cId="166205505" sldId="286"/>
        </pc:sldMkLst>
        <pc:spChg chg="del mod">
          <ac:chgData name="SONALI SHUGANI" userId="S::sonali.shugani@vision.org.in::61bb5b14-f15e-4669-9f70-db08bc74e1ee" providerId="AD" clId="Web-{AAFB87EB-793D-6073-A9D1-1D7F78B6D8E0}" dt="2024-04-03T04:56:01.624" v="135"/>
          <ac:spMkLst>
            <pc:docMk/>
            <pc:sldMk cId="166205505" sldId="286"/>
            <ac:spMk id="2" creationId="{EE637B61-4F11-3938-359E-2218B8094202}"/>
          </ac:spMkLst>
        </pc:spChg>
        <pc:spChg chg="del">
          <ac:chgData name="SONALI SHUGANI" userId="S::sonali.shugani@vision.org.in::61bb5b14-f15e-4669-9f70-db08bc74e1ee" providerId="AD" clId="Web-{AAFB87EB-793D-6073-A9D1-1D7F78B6D8E0}" dt="2024-04-03T04:48:29.451" v="52"/>
          <ac:spMkLst>
            <pc:docMk/>
            <pc:sldMk cId="166205505" sldId="286"/>
            <ac:spMk id="3" creationId="{71A95FAC-C78D-B56B-6231-F9BBB3C27225}"/>
          </ac:spMkLst>
        </pc:spChg>
        <pc:spChg chg="add del mod">
          <ac:chgData name="SONALI SHUGANI" userId="S::sonali.shugani@vision.org.in::61bb5b14-f15e-4669-9f70-db08bc74e1ee" providerId="AD" clId="Web-{AAFB87EB-793D-6073-A9D1-1D7F78B6D8E0}" dt="2024-04-03T04:57:07.236" v="147"/>
          <ac:spMkLst>
            <pc:docMk/>
            <pc:sldMk cId="166205505" sldId="286"/>
            <ac:spMk id="1489" creationId="{AFC29E22-EA4C-A7C4-6F1D-64400E8EEADF}"/>
          </ac:spMkLst>
        </pc:spChg>
        <pc:spChg chg="add mod">
          <ac:chgData name="SONALI SHUGANI" userId="S::sonali.shugani@vision.org.in::61bb5b14-f15e-4669-9f70-db08bc74e1ee" providerId="AD" clId="Web-{AAFB87EB-793D-6073-A9D1-1D7F78B6D8E0}" dt="2024-04-03T04:58:12.472" v="159" actId="20577"/>
          <ac:spMkLst>
            <pc:docMk/>
            <pc:sldMk cId="166205505" sldId="286"/>
            <ac:spMk id="1562" creationId="{EE637B61-4F11-3938-359E-2218B8094202}"/>
          </ac:spMkLst>
        </pc:spChg>
        <pc:graphicFrameChg chg="add mod ord modGraphic">
          <ac:chgData name="SONALI SHUGANI" userId="S::sonali.shugani@vision.org.in::61bb5b14-f15e-4669-9f70-db08bc74e1ee" providerId="AD" clId="Web-{AAFB87EB-793D-6073-A9D1-1D7F78B6D8E0}" dt="2024-04-03T04:58:32.691" v="161" actId="14100"/>
          <ac:graphicFrameMkLst>
            <pc:docMk/>
            <pc:sldMk cId="166205505" sldId="286"/>
            <ac:graphicFrameMk id="4" creationId="{A0C5CCD8-0EE5-5A26-6866-F96474861202}"/>
          </ac:graphicFrameMkLst>
        </pc:graphicFrameChg>
        <pc:cxnChg chg="add del">
          <ac:chgData name="SONALI SHUGANI" userId="S::sonali.shugani@vision.org.in::61bb5b14-f15e-4669-9f70-db08bc74e1ee" providerId="AD" clId="Web-{AAFB87EB-793D-6073-A9D1-1D7F78B6D8E0}" dt="2024-04-03T04:59:28.506" v="165"/>
          <ac:cxnSpMkLst>
            <pc:docMk/>
            <pc:sldMk cId="166205505" sldId="286"/>
            <ac:cxnSpMk id="1611" creationId="{462C2B71-42BC-A502-F4EC-235E50012FB5}"/>
          </ac:cxnSpMkLst>
        </pc:cxnChg>
        <pc:cxnChg chg="add mod">
          <ac:chgData name="SONALI SHUGANI" userId="S::sonali.shugani@vision.org.in::61bb5b14-f15e-4669-9f70-db08bc74e1ee" providerId="AD" clId="Web-{AAFB87EB-793D-6073-A9D1-1D7F78B6D8E0}" dt="2024-04-03T05:02:21.917" v="184" actId="14100"/>
          <ac:cxnSpMkLst>
            <pc:docMk/>
            <pc:sldMk cId="166205505" sldId="286"/>
            <ac:cxnSpMk id="1612" creationId="{1FE6EE84-A798-5D4E-6F77-31C763F00208}"/>
          </ac:cxnSpMkLst>
        </pc:cxnChg>
      </pc:sldChg>
      <pc:sldChg chg="modSp new">
        <pc:chgData name="SONALI SHUGANI" userId="S::sonali.shugani@vision.org.in::61bb5b14-f15e-4669-9f70-db08bc74e1ee" providerId="AD" clId="Web-{AAFB87EB-793D-6073-A9D1-1D7F78B6D8E0}" dt="2024-04-03T05:15:53.444" v="192" actId="20577"/>
        <pc:sldMkLst>
          <pc:docMk/>
          <pc:sldMk cId="3906189746" sldId="287"/>
        </pc:sldMkLst>
        <pc:spChg chg="mod">
          <ac:chgData name="SONALI SHUGANI" userId="S::sonali.shugani@vision.org.in::61bb5b14-f15e-4669-9f70-db08bc74e1ee" providerId="AD" clId="Web-{AAFB87EB-793D-6073-A9D1-1D7F78B6D8E0}" dt="2024-04-03T05:15:53.444" v="192" actId="20577"/>
          <ac:spMkLst>
            <pc:docMk/>
            <pc:sldMk cId="3906189746" sldId="287"/>
            <ac:spMk id="2" creationId="{CAB51AAD-3512-F0B8-248C-A1CD33CFAB24}"/>
          </ac:spMkLst>
        </pc:spChg>
      </pc:sldChg>
      <pc:sldChg chg="new">
        <pc:chgData name="SONALI SHUGANI" userId="S::sonali.shugani@vision.org.in::61bb5b14-f15e-4669-9f70-db08bc74e1ee" providerId="AD" clId="Web-{AAFB87EB-793D-6073-A9D1-1D7F78B6D8E0}" dt="2024-04-03T05:12:47.204" v="186"/>
        <pc:sldMkLst>
          <pc:docMk/>
          <pc:sldMk cId="2626911235" sldId="288"/>
        </pc:sldMkLst>
      </pc:sldChg>
      <pc:sldChg chg="new">
        <pc:chgData name="SONALI SHUGANI" userId="S::sonali.shugani@vision.org.in::61bb5b14-f15e-4669-9f70-db08bc74e1ee" providerId="AD" clId="Web-{AAFB87EB-793D-6073-A9D1-1D7F78B6D8E0}" dt="2024-04-03T05:12:47.251" v="187"/>
        <pc:sldMkLst>
          <pc:docMk/>
          <pc:sldMk cId="1108224779" sldId="289"/>
        </pc:sldMkLst>
      </pc:sldChg>
      <pc:sldChg chg="new">
        <pc:chgData name="SONALI SHUGANI" userId="S::sonali.shugani@vision.org.in::61bb5b14-f15e-4669-9f70-db08bc74e1ee" providerId="AD" clId="Web-{AAFB87EB-793D-6073-A9D1-1D7F78B6D8E0}" dt="2024-04-03T05:12:47.314" v="188"/>
        <pc:sldMkLst>
          <pc:docMk/>
          <pc:sldMk cId="1351334706" sldId="290"/>
        </pc:sldMkLst>
      </pc:sldChg>
      <pc:sldChg chg="new">
        <pc:chgData name="SONALI SHUGANI" userId="S::sonali.shugani@vision.org.in::61bb5b14-f15e-4669-9f70-db08bc74e1ee" providerId="AD" clId="Web-{AAFB87EB-793D-6073-A9D1-1D7F78B6D8E0}" dt="2024-04-03T05:12:47.360" v="189"/>
        <pc:sldMkLst>
          <pc:docMk/>
          <pc:sldMk cId="686803567" sldId="291"/>
        </pc:sldMkLst>
      </pc:sldChg>
    </pc:docChg>
  </pc:docChgLst>
  <pc:docChgLst>
    <pc:chgData name="SONALI SHUGANI" userId="S::sonali.shugani@vision.org.in::61bb5b14-f15e-4669-9f70-db08bc74e1ee" providerId="AD" clId="Web-{4BF09B7F-0ED6-4657-72AF-0E6B12D7F296}"/>
    <pc:docChg chg="addSld modSld">
      <pc:chgData name="SONALI SHUGANI" userId="S::sonali.shugani@vision.org.in::61bb5b14-f15e-4669-9f70-db08bc74e1ee" providerId="AD" clId="Web-{4BF09B7F-0ED6-4657-72AF-0E6B12D7F296}" dt="2024-03-06T08:40:21.569" v="206" actId="20577"/>
      <pc:docMkLst>
        <pc:docMk/>
      </pc:docMkLst>
      <pc:sldChg chg="addSp modSp mod setBg">
        <pc:chgData name="SONALI SHUGANI" userId="S::sonali.shugani@vision.org.in::61bb5b14-f15e-4669-9f70-db08bc74e1ee" providerId="AD" clId="Web-{4BF09B7F-0ED6-4657-72AF-0E6B12D7F296}" dt="2024-03-06T08:30:15.235" v="154"/>
        <pc:sldMkLst>
          <pc:docMk/>
          <pc:sldMk cId="3298942723" sldId="256"/>
        </pc:sldMkLst>
        <pc:spChg chg="mod">
          <ac:chgData name="SONALI SHUGANI" userId="S::sonali.shugani@vision.org.in::61bb5b14-f15e-4669-9f70-db08bc74e1ee" providerId="AD" clId="Web-{4BF09B7F-0ED6-4657-72AF-0E6B12D7F296}" dt="2024-03-06T08:30:15.235" v="154"/>
          <ac:spMkLst>
            <pc:docMk/>
            <pc:sldMk cId="3298942723" sldId="256"/>
            <ac:spMk id="2" creationId="{2E4A846F-8AF1-EF04-A6B6-3B1F7DE44F33}"/>
          </ac:spMkLst>
        </pc:spChg>
        <pc:spChg chg="mod">
          <ac:chgData name="SONALI SHUGANI" userId="S::sonali.shugani@vision.org.in::61bb5b14-f15e-4669-9f70-db08bc74e1ee" providerId="AD" clId="Web-{4BF09B7F-0ED6-4657-72AF-0E6B12D7F296}" dt="2024-03-06T08:30:15.235" v="154"/>
          <ac:spMkLst>
            <pc:docMk/>
            <pc:sldMk cId="3298942723" sldId="256"/>
            <ac:spMk id="3" creationId="{1D44C2E7-9D7E-5BE5-456F-3F1D761CBC7A}"/>
          </ac:spMkLst>
        </pc:spChg>
        <pc:spChg chg="add">
          <ac:chgData name="SONALI SHUGANI" userId="S::sonali.shugani@vision.org.in::61bb5b14-f15e-4669-9f70-db08bc74e1ee" providerId="AD" clId="Web-{4BF09B7F-0ED6-4657-72AF-0E6B12D7F296}" dt="2024-03-06T08:30:15.235" v="154"/>
          <ac:spMkLst>
            <pc:docMk/>
            <pc:sldMk cId="3298942723" sldId="256"/>
            <ac:spMk id="9" creationId="{0671A8AE-40A1-4631-A6B8-581AFF065482}"/>
          </ac:spMkLst>
        </pc:spChg>
        <pc:spChg chg="add">
          <ac:chgData name="SONALI SHUGANI" userId="S::sonali.shugani@vision.org.in::61bb5b14-f15e-4669-9f70-db08bc74e1ee" providerId="AD" clId="Web-{4BF09B7F-0ED6-4657-72AF-0E6B12D7F296}" dt="2024-03-06T08:30:15.235" v="154"/>
          <ac:spMkLst>
            <pc:docMk/>
            <pc:sldMk cId="3298942723" sldId="256"/>
            <ac:spMk id="11" creationId="{AB58EF07-17C2-48CF-ABB0-EEF1F17CB8F0}"/>
          </ac:spMkLst>
        </pc:spChg>
        <pc:spChg chg="add">
          <ac:chgData name="SONALI SHUGANI" userId="S::sonali.shugani@vision.org.in::61bb5b14-f15e-4669-9f70-db08bc74e1ee" providerId="AD" clId="Web-{4BF09B7F-0ED6-4657-72AF-0E6B12D7F296}" dt="2024-03-06T08:30:15.235" v="154"/>
          <ac:spMkLst>
            <pc:docMk/>
            <pc:sldMk cId="3298942723" sldId="256"/>
            <ac:spMk id="13" creationId="{AF2F604E-43BE-4DC3-B983-E071523364F8}"/>
          </ac:spMkLst>
        </pc:spChg>
        <pc:spChg chg="add">
          <ac:chgData name="SONALI SHUGANI" userId="S::sonali.shugani@vision.org.in::61bb5b14-f15e-4669-9f70-db08bc74e1ee" providerId="AD" clId="Web-{4BF09B7F-0ED6-4657-72AF-0E6B12D7F296}" dt="2024-03-06T08:30:15.235" v="154"/>
          <ac:spMkLst>
            <pc:docMk/>
            <pc:sldMk cId="3298942723" sldId="256"/>
            <ac:spMk id="15" creationId="{08C9B587-E65E-4B52-B37C-ABEBB6E87928}"/>
          </ac:spMkLst>
        </pc:spChg>
        <pc:picChg chg="add">
          <ac:chgData name="SONALI SHUGANI" userId="S::sonali.shugani@vision.org.in::61bb5b14-f15e-4669-9f70-db08bc74e1ee" providerId="AD" clId="Web-{4BF09B7F-0ED6-4657-72AF-0E6B12D7F296}" dt="2024-03-06T08:30:15.235" v="154"/>
          <ac:picMkLst>
            <pc:docMk/>
            <pc:sldMk cId="3298942723" sldId="256"/>
            <ac:picMk id="5" creationId="{8A3C5982-C315-3B9A-A448-58703A667CBB}"/>
          </ac:picMkLst>
        </pc:picChg>
      </pc:sldChg>
      <pc:sldChg chg="addSp delSp modSp mod setBg">
        <pc:chgData name="SONALI SHUGANI" userId="S::sonali.shugani@vision.org.in::61bb5b14-f15e-4669-9f70-db08bc74e1ee" providerId="AD" clId="Web-{4BF09B7F-0ED6-4657-72AF-0E6B12D7F296}" dt="2024-03-06T08:30:00.922" v="153" actId="20577"/>
        <pc:sldMkLst>
          <pc:docMk/>
          <pc:sldMk cId="3360824254" sldId="260"/>
        </pc:sldMkLst>
        <pc:spChg chg="mod">
          <ac:chgData name="SONALI SHUGANI" userId="S::sonali.shugani@vision.org.in::61bb5b14-f15e-4669-9f70-db08bc74e1ee" providerId="AD" clId="Web-{4BF09B7F-0ED6-4657-72AF-0E6B12D7F296}" dt="2024-03-06T08:30:00.922" v="153" actId="20577"/>
          <ac:spMkLst>
            <pc:docMk/>
            <pc:sldMk cId="3360824254" sldId="260"/>
            <ac:spMk id="2" creationId="{865FC823-C8FA-4CE0-F9CC-5608F5630E7E}"/>
          </ac:spMkLst>
        </pc:spChg>
        <pc:spChg chg="mod ord">
          <ac:chgData name="SONALI SHUGANI" userId="S::sonali.shugani@vision.org.in::61bb5b14-f15e-4669-9f70-db08bc74e1ee" providerId="AD" clId="Web-{4BF09B7F-0ED6-4657-72AF-0E6B12D7F296}" dt="2024-03-06T08:13:24.731" v="33"/>
          <ac:spMkLst>
            <pc:docMk/>
            <pc:sldMk cId="3360824254" sldId="260"/>
            <ac:spMk id="3" creationId="{E55A4296-F737-1FC6-D5CA-5C1C7F9B85B6}"/>
          </ac:spMkLst>
        </pc:spChg>
        <pc:spChg chg="add del">
          <ac:chgData name="SONALI SHUGANI" userId="S::sonali.shugani@vision.org.in::61bb5b14-f15e-4669-9f70-db08bc74e1ee" providerId="AD" clId="Web-{4BF09B7F-0ED6-4657-72AF-0E6B12D7F296}" dt="2024-03-06T08:11:07.461" v="23"/>
          <ac:spMkLst>
            <pc:docMk/>
            <pc:sldMk cId="3360824254" sldId="260"/>
            <ac:spMk id="6" creationId="{9427AF5F-9A0E-42B7-A252-FD64C9885F9C}"/>
          </ac:spMkLst>
        </pc:spChg>
        <pc:spChg chg="add del">
          <ac:chgData name="SONALI SHUGANI" userId="S::sonali.shugani@vision.org.in::61bb5b14-f15e-4669-9f70-db08bc74e1ee" providerId="AD" clId="Web-{4BF09B7F-0ED6-4657-72AF-0E6B12D7F296}" dt="2024-03-06T08:13:10.512" v="30"/>
          <ac:spMkLst>
            <pc:docMk/>
            <pc:sldMk cId="3360824254" sldId="260"/>
            <ac:spMk id="8" creationId="{04812C46-200A-4DEB-A05E-3ED6C68C2387}"/>
          </ac:spMkLst>
        </pc:spChg>
        <pc:spChg chg="add del">
          <ac:chgData name="SONALI SHUGANI" userId="S::sonali.shugani@vision.org.in::61bb5b14-f15e-4669-9f70-db08bc74e1ee" providerId="AD" clId="Web-{4BF09B7F-0ED6-4657-72AF-0E6B12D7F296}" dt="2024-03-06T08:10:50.913" v="19"/>
          <ac:spMkLst>
            <pc:docMk/>
            <pc:sldMk cId="3360824254" sldId="260"/>
            <ac:spMk id="9" creationId="{201CC55D-ED54-4C5C-95E6-10947BD1103B}"/>
          </ac:spMkLst>
        </pc:spChg>
        <pc:spChg chg="add del">
          <ac:chgData name="SONALI SHUGANI" userId="S::sonali.shugani@vision.org.in::61bb5b14-f15e-4669-9f70-db08bc74e1ee" providerId="AD" clId="Web-{4BF09B7F-0ED6-4657-72AF-0E6B12D7F296}" dt="2024-03-06T08:13:10.512" v="30"/>
          <ac:spMkLst>
            <pc:docMk/>
            <pc:sldMk cId="3360824254" sldId="260"/>
            <ac:spMk id="10" creationId="{D1EA859B-E555-4109-94F3-6700E046E008}"/>
          </ac:spMkLst>
        </pc:spChg>
        <pc:spChg chg="add del">
          <ac:chgData name="SONALI SHUGANI" userId="S::sonali.shugani@vision.org.in::61bb5b14-f15e-4669-9f70-db08bc74e1ee" providerId="AD" clId="Web-{4BF09B7F-0ED6-4657-72AF-0E6B12D7F296}" dt="2024-03-06T08:10:50.913" v="19"/>
          <ac:spMkLst>
            <pc:docMk/>
            <pc:sldMk cId="3360824254" sldId="260"/>
            <ac:spMk id="15" creationId="{3873B707-463F-40B0-8227-E8CC6C67EB25}"/>
          </ac:spMkLst>
        </pc:spChg>
        <pc:spChg chg="add del">
          <ac:chgData name="SONALI SHUGANI" userId="S::sonali.shugani@vision.org.in::61bb5b14-f15e-4669-9f70-db08bc74e1ee" providerId="AD" clId="Web-{4BF09B7F-0ED6-4657-72AF-0E6B12D7F296}" dt="2024-03-06T08:10:50.913" v="19"/>
          <ac:spMkLst>
            <pc:docMk/>
            <pc:sldMk cId="3360824254" sldId="260"/>
            <ac:spMk id="17" creationId="{C13237C8-E62C-4F0D-A318-BD6FB6C2D138}"/>
          </ac:spMkLst>
        </pc:spChg>
        <pc:spChg chg="add del">
          <ac:chgData name="SONALI SHUGANI" userId="S::sonali.shugani@vision.org.in::61bb5b14-f15e-4669-9f70-db08bc74e1ee" providerId="AD" clId="Web-{4BF09B7F-0ED6-4657-72AF-0E6B12D7F296}" dt="2024-03-06T08:10:50.913" v="19"/>
          <ac:spMkLst>
            <pc:docMk/>
            <pc:sldMk cId="3360824254" sldId="260"/>
            <ac:spMk id="19" creationId="{19C9EAEA-39D0-4B0E-A0EB-51E7B26740B1}"/>
          </ac:spMkLst>
        </pc:spChg>
        <pc:grpChg chg="add del">
          <ac:chgData name="SONALI SHUGANI" userId="S::sonali.shugani@vision.org.in::61bb5b14-f15e-4669-9f70-db08bc74e1ee" providerId="AD" clId="Web-{4BF09B7F-0ED6-4657-72AF-0E6B12D7F296}" dt="2024-03-06T08:10:50.913" v="19"/>
          <ac:grpSpMkLst>
            <pc:docMk/>
            <pc:sldMk cId="3360824254" sldId="260"/>
            <ac:grpSpMk id="11" creationId="{1DE889C7-FAD6-4397-98E2-05D503484459}"/>
          </ac:grpSpMkLst>
        </pc:grpChg>
        <pc:grpChg chg="add">
          <ac:chgData name="SONALI SHUGANI" userId="S::sonali.shugani@vision.org.in::61bb5b14-f15e-4669-9f70-db08bc74e1ee" providerId="AD" clId="Web-{4BF09B7F-0ED6-4657-72AF-0E6B12D7F296}" dt="2024-03-06T08:13:10.512" v="30"/>
          <ac:grpSpMkLst>
            <pc:docMk/>
            <pc:sldMk cId="3360824254" sldId="260"/>
            <ac:grpSpMk id="12" creationId="{6258F736-B256-8039-9DC6-F4E49A5C5AD5}"/>
          </ac:grpSpMkLst>
        </pc:grpChg>
        <pc:picChg chg="add del mod ord">
          <ac:chgData name="SONALI SHUGANI" userId="S::sonali.shugani@vision.org.in::61bb5b14-f15e-4669-9f70-db08bc74e1ee" providerId="AD" clId="Web-{4BF09B7F-0ED6-4657-72AF-0E6B12D7F296}" dt="2024-03-06T08:11:36.134" v="28"/>
          <ac:picMkLst>
            <pc:docMk/>
            <pc:sldMk cId="3360824254" sldId="260"/>
            <ac:picMk id="4" creationId="{B0145474-03F9-9837-6A71-039290E05ED3}"/>
          </ac:picMkLst>
        </pc:picChg>
        <pc:picChg chg="add mod">
          <ac:chgData name="SONALI SHUGANI" userId="S::sonali.shugani@vision.org.in::61bb5b14-f15e-4669-9f70-db08bc74e1ee" providerId="AD" clId="Web-{4BF09B7F-0ED6-4657-72AF-0E6B12D7F296}" dt="2024-03-06T08:13:10.512" v="30"/>
          <ac:picMkLst>
            <pc:docMk/>
            <pc:sldMk cId="3360824254" sldId="260"/>
            <ac:picMk id="5" creationId="{48E51176-A017-0393-594F-DD371E62FADB}"/>
          </ac:picMkLst>
        </pc:picChg>
      </pc:sldChg>
      <pc:sldChg chg="modSp">
        <pc:chgData name="SONALI SHUGANI" userId="S::sonali.shugani@vision.org.in::61bb5b14-f15e-4669-9f70-db08bc74e1ee" providerId="AD" clId="Web-{4BF09B7F-0ED6-4657-72AF-0E6B12D7F296}" dt="2024-03-06T08:16:37.331" v="105" actId="20577"/>
        <pc:sldMkLst>
          <pc:docMk/>
          <pc:sldMk cId="54670294" sldId="261"/>
        </pc:sldMkLst>
        <pc:spChg chg="mod">
          <ac:chgData name="SONALI SHUGANI" userId="S::sonali.shugani@vision.org.in::61bb5b14-f15e-4669-9f70-db08bc74e1ee" providerId="AD" clId="Web-{4BF09B7F-0ED6-4657-72AF-0E6B12D7F296}" dt="2024-03-06T08:16:37.331" v="105" actId="20577"/>
          <ac:spMkLst>
            <pc:docMk/>
            <pc:sldMk cId="54670294" sldId="261"/>
            <ac:spMk id="2" creationId="{4BC93987-6477-7DDC-6C94-3758BF74CD65}"/>
          </ac:spMkLst>
        </pc:spChg>
        <pc:spChg chg="mod">
          <ac:chgData name="SONALI SHUGANI" userId="S::sonali.shugani@vision.org.in::61bb5b14-f15e-4669-9f70-db08bc74e1ee" providerId="AD" clId="Web-{4BF09B7F-0ED6-4657-72AF-0E6B12D7F296}" dt="2024-03-06T08:15:50.502" v="85" actId="20577"/>
          <ac:spMkLst>
            <pc:docMk/>
            <pc:sldMk cId="54670294" sldId="261"/>
            <ac:spMk id="3" creationId="{0FFD887C-0C43-D462-F209-E11EC0C1A9BB}"/>
          </ac:spMkLst>
        </pc:spChg>
      </pc:sldChg>
      <pc:sldChg chg="addSp modSp new mod setBg">
        <pc:chgData name="SONALI SHUGANI" userId="S::sonali.shugani@vision.org.in::61bb5b14-f15e-4669-9f70-db08bc74e1ee" providerId="AD" clId="Web-{4BF09B7F-0ED6-4657-72AF-0E6B12D7F296}" dt="2024-03-06T08:29:45.812" v="152" actId="20577"/>
        <pc:sldMkLst>
          <pc:docMk/>
          <pc:sldMk cId="2367673500" sldId="262"/>
        </pc:sldMkLst>
        <pc:spChg chg="mod">
          <ac:chgData name="SONALI SHUGANI" userId="S::sonali.shugani@vision.org.in::61bb5b14-f15e-4669-9f70-db08bc74e1ee" providerId="AD" clId="Web-{4BF09B7F-0ED6-4657-72AF-0E6B12D7F296}" dt="2024-03-06T08:29:45.812" v="152" actId="20577"/>
          <ac:spMkLst>
            <pc:docMk/>
            <pc:sldMk cId="2367673500" sldId="262"/>
            <ac:spMk id="2" creationId="{F7265110-39BA-626D-9CD6-428EDA234961}"/>
          </ac:spMkLst>
        </pc:spChg>
        <pc:spChg chg="mod">
          <ac:chgData name="SONALI SHUGANI" userId="S::sonali.shugani@vision.org.in::61bb5b14-f15e-4669-9f70-db08bc74e1ee" providerId="AD" clId="Web-{4BF09B7F-0ED6-4657-72AF-0E6B12D7F296}" dt="2024-03-06T08:28:10.465" v="140" actId="14100"/>
          <ac:spMkLst>
            <pc:docMk/>
            <pc:sldMk cId="2367673500" sldId="262"/>
            <ac:spMk id="3" creationId="{518A0C94-5638-62D3-5710-B209B9039B37}"/>
          </ac:spMkLst>
        </pc:spChg>
        <pc:spChg chg="add">
          <ac:chgData name="SONALI SHUGANI" userId="S::sonali.shugani@vision.org.in::61bb5b14-f15e-4669-9f70-db08bc74e1ee" providerId="AD" clId="Web-{4BF09B7F-0ED6-4657-72AF-0E6B12D7F296}" dt="2024-03-06T08:27:20.260" v="133"/>
          <ac:spMkLst>
            <pc:docMk/>
            <pc:sldMk cId="2367673500" sldId="262"/>
            <ac:spMk id="8" creationId="{18873D23-2DCF-4B31-A009-95721C06E8E1}"/>
          </ac:spMkLst>
        </pc:spChg>
        <pc:spChg chg="add">
          <ac:chgData name="SONALI SHUGANI" userId="S::sonali.shugani@vision.org.in::61bb5b14-f15e-4669-9f70-db08bc74e1ee" providerId="AD" clId="Web-{4BF09B7F-0ED6-4657-72AF-0E6B12D7F296}" dt="2024-03-06T08:27:20.260" v="133"/>
          <ac:spMkLst>
            <pc:docMk/>
            <pc:sldMk cId="2367673500" sldId="262"/>
            <ac:spMk id="10" creationId="{C13EF075-D4EF-4929-ADBC-91B27DA19955}"/>
          </ac:spMkLst>
        </pc:spChg>
        <pc:grpChg chg="add">
          <ac:chgData name="SONALI SHUGANI" userId="S::sonali.shugani@vision.org.in::61bb5b14-f15e-4669-9f70-db08bc74e1ee" providerId="AD" clId="Web-{4BF09B7F-0ED6-4657-72AF-0E6B12D7F296}" dt="2024-03-06T08:27:20.260" v="133"/>
          <ac:grpSpMkLst>
            <pc:docMk/>
            <pc:sldMk cId="2367673500" sldId="262"/>
            <ac:grpSpMk id="12" creationId="{DAA26DFA-AAB2-4973-9C17-16D587C7B198}"/>
          </ac:grpSpMkLst>
        </pc:grpChg>
      </pc:sldChg>
      <pc:sldChg chg="addSp delSp modSp new">
        <pc:chgData name="SONALI SHUGANI" userId="S::sonali.shugani@vision.org.in::61bb5b14-f15e-4669-9f70-db08bc74e1ee" providerId="AD" clId="Web-{4BF09B7F-0ED6-4657-72AF-0E6B12D7F296}" dt="2024-03-06T08:29:36.140" v="149" actId="20577"/>
        <pc:sldMkLst>
          <pc:docMk/>
          <pc:sldMk cId="1042561667" sldId="263"/>
        </pc:sldMkLst>
        <pc:spChg chg="mod">
          <ac:chgData name="SONALI SHUGANI" userId="S::sonali.shugani@vision.org.in::61bb5b14-f15e-4669-9f70-db08bc74e1ee" providerId="AD" clId="Web-{4BF09B7F-0ED6-4657-72AF-0E6B12D7F296}" dt="2024-03-06T08:29:36.140" v="149" actId="20577"/>
          <ac:spMkLst>
            <pc:docMk/>
            <pc:sldMk cId="1042561667" sldId="263"/>
            <ac:spMk id="2" creationId="{D0262C36-C1AC-6EA6-A0CB-49C42D2CC7AE}"/>
          </ac:spMkLst>
        </pc:spChg>
        <pc:spChg chg="del mod">
          <ac:chgData name="SONALI SHUGANI" userId="S::sonali.shugani@vision.org.in::61bb5b14-f15e-4669-9f70-db08bc74e1ee" providerId="AD" clId="Web-{4BF09B7F-0ED6-4657-72AF-0E6B12D7F296}" dt="2024-03-06T08:29:12.686" v="141"/>
          <ac:spMkLst>
            <pc:docMk/>
            <pc:sldMk cId="1042561667" sldId="263"/>
            <ac:spMk id="3" creationId="{F1E5B859-1F02-3EDD-11A0-63D60E3F1A32}"/>
          </ac:spMkLst>
        </pc:spChg>
        <pc:graphicFrameChg chg="add">
          <ac:chgData name="SONALI SHUGANI" userId="S::sonali.shugani@vision.org.in::61bb5b14-f15e-4669-9f70-db08bc74e1ee" providerId="AD" clId="Web-{4BF09B7F-0ED6-4657-72AF-0E6B12D7F296}" dt="2024-03-06T08:29:12.686" v="141"/>
          <ac:graphicFrameMkLst>
            <pc:docMk/>
            <pc:sldMk cId="1042561667" sldId="263"/>
            <ac:graphicFrameMk id="5" creationId="{925AA47C-FEA0-500D-10F8-D8753CF683F2}"/>
          </ac:graphicFrameMkLst>
        </pc:graphicFrameChg>
      </pc:sldChg>
      <pc:sldChg chg="addSp delSp modSp new mod setBg">
        <pc:chgData name="SONALI SHUGANI" userId="S::sonali.shugani@vision.org.in::61bb5b14-f15e-4669-9f70-db08bc74e1ee" providerId="AD" clId="Web-{4BF09B7F-0ED6-4657-72AF-0E6B12D7F296}" dt="2024-03-06T08:33:30.210" v="170" actId="14100"/>
        <pc:sldMkLst>
          <pc:docMk/>
          <pc:sldMk cId="1132581823" sldId="264"/>
        </pc:sldMkLst>
        <pc:spChg chg="del">
          <ac:chgData name="SONALI SHUGANI" userId="S::sonali.shugani@vision.org.in::61bb5b14-f15e-4669-9f70-db08bc74e1ee" providerId="AD" clId="Web-{4BF09B7F-0ED6-4657-72AF-0E6B12D7F296}" dt="2024-03-06T08:32:41.380" v="164"/>
          <ac:spMkLst>
            <pc:docMk/>
            <pc:sldMk cId="1132581823" sldId="264"/>
            <ac:spMk id="2" creationId="{4190D49A-FB71-D03B-6D47-43A77CA7EB3C}"/>
          </ac:spMkLst>
        </pc:spChg>
        <pc:spChg chg="del">
          <ac:chgData name="SONALI SHUGANI" userId="S::sonali.shugani@vision.org.in::61bb5b14-f15e-4669-9f70-db08bc74e1ee" providerId="AD" clId="Web-{4BF09B7F-0ED6-4657-72AF-0E6B12D7F296}" dt="2024-03-06T08:31:47.317" v="156"/>
          <ac:spMkLst>
            <pc:docMk/>
            <pc:sldMk cId="1132581823" sldId="264"/>
            <ac:spMk id="3" creationId="{8752E8F4-7C18-4339-DE46-231EEF5536AB}"/>
          </ac:spMkLst>
        </pc:spChg>
        <pc:spChg chg="add del mod">
          <ac:chgData name="SONALI SHUGANI" userId="S::sonali.shugani@vision.org.in::61bb5b14-f15e-4669-9f70-db08bc74e1ee" providerId="AD" clId="Web-{4BF09B7F-0ED6-4657-72AF-0E6B12D7F296}" dt="2024-03-06T08:32:41.380" v="164"/>
          <ac:spMkLst>
            <pc:docMk/>
            <pc:sldMk cId="1132581823" sldId="264"/>
            <ac:spMk id="8" creationId="{A7E3070F-B4D2-44B7-9F23-A0BABAA43FE3}"/>
          </ac:spMkLst>
        </pc:spChg>
        <pc:spChg chg="add">
          <ac:chgData name="SONALI SHUGANI" userId="S::sonali.shugani@vision.org.in::61bb5b14-f15e-4669-9f70-db08bc74e1ee" providerId="AD" clId="Web-{4BF09B7F-0ED6-4657-72AF-0E6B12D7F296}" dt="2024-03-06T08:33:14.616" v="168"/>
          <ac:spMkLst>
            <pc:docMk/>
            <pc:sldMk cId="1132581823" sldId="264"/>
            <ac:spMk id="11" creationId="{32BC26D8-82FB-445E-AA49-62A77D7C1EE0}"/>
          </ac:spMkLst>
        </pc:spChg>
        <pc:spChg chg="add">
          <ac:chgData name="SONALI SHUGANI" userId="S::sonali.shugani@vision.org.in::61bb5b14-f15e-4669-9f70-db08bc74e1ee" providerId="AD" clId="Web-{4BF09B7F-0ED6-4657-72AF-0E6B12D7F296}" dt="2024-03-06T08:33:14.616" v="168"/>
          <ac:spMkLst>
            <pc:docMk/>
            <pc:sldMk cId="1132581823" sldId="264"/>
            <ac:spMk id="13" creationId="{CB44330D-EA18-4254-AA95-EB49948539B8}"/>
          </ac:spMkLst>
        </pc:spChg>
        <pc:picChg chg="add del mod ord">
          <ac:chgData name="SONALI SHUGANI" userId="S::sonali.shugani@vision.org.in::61bb5b14-f15e-4669-9f70-db08bc74e1ee" providerId="AD" clId="Web-{4BF09B7F-0ED6-4657-72AF-0E6B12D7F296}" dt="2024-03-06T08:32:31.786" v="163"/>
          <ac:picMkLst>
            <pc:docMk/>
            <pc:sldMk cId="1132581823" sldId="264"/>
            <ac:picMk id="4" creationId="{8496A461-E5EB-D936-22B6-D51CA5060BB9}"/>
          </ac:picMkLst>
        </pc:picChg>
        <pc:picChg chg="add del mod">
          <ac:chgData name="SONALI SHUGANI" userId="S::sonali.shugani@vision.org.in::61bb5b14-f15e-4669-9f70-db08bc74e1ee" providerId="AD" clId="Web-{4BF09B7F-0ED6-4657-72AF-0E6B12D7F296}" dt="2024-03-06T08:32:14.473" v="161"/>
          <ac:picMkLst>
            <pc:docMk/>
            <pc:sldMk cId="1132581823" sldId="264"/>
            <ac:picMk id="5" creationId="{767720FB-689C-B9BF-A766-F8FF24F7CAB2}"/>
          </ac:picMkLst>
        </pc:picChg>
        <pc:picChg chg="add mod">
          <ac:chgData name="SONALI SHUGANI" userId="S::sonali.shugani@vision.org.in::61bb5b14-f15e-4669-9f70-db08bc74e1ee" providerId="AD" clId="Web-{4BF09B7F-0ED6-4657-72AF-0E6B12D7F296}" dt="2024-03-06T08:33:30.210" v="170" actId="14100"/>
          <ac:picMkLst>
            <pc:docMk/>
            <pc:sldMk cId="1132581823" sldId="264"/>
            <ac:picMk id="6" creationId="{313E2004-A24B-2EA1-99A9-726B095304CE}"/>
          </ac:picMkLst>
        </pc:picChg>
      </pc:sldChg>
      <pc:sldChg chg="modSp new">
        <pc:chgData name="SONALI SHUGANI" userId="S::sonali.shugani@vision.org.in::61bb5b14-f15e-4669-9f70-db08bc74e1ee" providerId="AD" clId="Web-{4BF09B7F-0ED6-4657-72AF-0E6B12D7F296}" dt="2024-03-06T08:40:21.569" v="206" actId="20577"/>
        <pc:sldMkLst>
          <pc:docMk/>
          <pc:sldMk cId="3237074870" sldId="265"/>
        </pc:sldMkLst>
        <pc:spChg chg="mod">
          <ac:chgData name="SONALI SHUGANI" userId="S::sonali.shugani@vision.org.in::61bb5b14-f15e-4669-9f70-db08bc74e1ee" providerId="AD" clId="Web-{4BF09B7F-0ED6-4657-72AF-0E6B12D7F296}" dt="2024-03-06T08:40:21.569" v="206" actId="20577"/>
          <ac:spMkLst>
            <pc:docMk/>
            <pc:sldMk cId="3237074870" sldId="265"/>
            <ac:spMk id="2" creationId="{4C2785B8-CF1E-0BF5-755A-D50D297A28FB}"/>
          </ac:spMkLst>
        </pc:spChg>
        <pc:spChg chg="mod">
          <ac:chgData name="SONALI SHUGANI" userId="S::sonali.shugani@vision.org.in::61bb5b14-f15e-4669-9f70-db08bc74e1ee" providerId="AD" clId="Web-{4BF09B7F-0ED6-4657-72AF-0E6B12D7F296}" dt="2024-03-06T08:39:56.177" v="204" actId="14100"/>
          <ac:spMkLst>
            <pc:docMk/>
            <pc:sldMk cId="3237074870" sldId="265"/>
            <ac:spMk id="3" creationId="{E0883ABF-9CE9-5EA3-33D6-5FB0EDDA6BE8}"/>
          </ac:spMkLst>
        </pc:spChg>
      </pc:sldChg>
    </pc:docChg>
  </pc:docChgLst>
  <pc:docChgLst>
    <pc:chgData name="SONALI SHUGANI" userId="S::sonali.shugani@vision.org.in::61bb5b14-f15e-4669-9f70-db08bc74e1ee" providerId="AD" clId="Web-{6002D614-621B-AE41-8CC1-6D32A24F5B91}"/>
    <pc:docChg chg="modSld">
      <pc:chgData name="SONALI SHUGANI" userId="S::sonali.shugani@vision.org.in::61bb5b14-f15e-4669-9f70-db08bc74e1ee" providerId="AD" clId="Web-{6002D614-621B-AE41-8CC1-6D32A24F5B91}" dt="2024-04-04T04:35:13.828" v="18"/>
      <pc:docMkLst>
        <pc:docMk/>
      </pc:docMkLst>
      <pc:sldChg chg="addSp delSp modSp">
        <pc:chgData name="SONALI SHUGANI" userId="S::sonali.shugani@vision.org.in::61bb5b14-f15e-4669-9f70-db08bc74e1ee" providerId="AD" clId="Web-{6002D614-621B-AE41-8CC1-6D32A24F5B91}" dt="2024-04-04T04:35:13.828" v="18"/>
        <pc:sldMkLst>
          <pc:docMk/>
          <pc:sldMk cId="3805498023" sldId="272"/>
        </pc:sldMkLst>
        <pc:spChg chg="mod">
          <ac:chgData name="SONALI SHUGANI" userId="S::sonali.shugani@vision.org.in::61bb5b14-f15e-4669-9f70-db08bc74e1ee" providerId="AD" clId="Web-{6002D614-621B-AE41-8CC1-6D32A24F5B91}" dt="2024-04-04T04:35:13.828" v="18"/>
          <ac:spMkLst>
            <pc:docMk/>
            <pc:sldMk cId="3805498023" sldId="272"/>
            <ac:spMk id="2" creationId="{BED7093C-FD84-3E73-B5D1-4177B0E887B6}"/>
          </ac:spMkLst>
        </pc:spChg>
        <pc:spChg chg="mod">
          <ac:chgData name="SONALI SHUGANI" userId="S::sonali.shugani@vision.org.in::61bb5b14-f15e-4669-9f70-db08bc74e1ee" providerId="AD" clId="Web-{6002D614-621B-AE41-8CC1-6D32A24F5B91}" dt="2024-04-04T04:35:13.828" v="18"/>
          <ac:spMkLst>
            <pc:docMk/>
            <pc:sldMk cId="3805498023" sldId="272"/>
            <ac:spMk id="3" creationId="{AE51FC40-C83B-F7B9-688E-DDBA76D6A1A7}"/>
          </ac:spMkLst>
        </pc:spChg>
        <pc:spChg chg="add del">
          <ac:chgData name="SONALI SHUGANI" userId="S::sonali.shugani@vision.org.in::61bb5b14-f15e-4669-9f70-db08bc74e1ee" providerId="AD" clId="Web-{6002D614-621B-AE41-8CC1-6D32A24F5B91}" dt="2024-04-04T04:34:53.578" v="15"/>
          <ac:spMkLst>
            <pc:docMk/>
            <pc:sldMk cId="3805498023" sldId="272"/>
            <ac:spMk id="21" creationId="{201CC55D-ED54-4C5C-95E6-10947BD1103B}"/>
          </ac:spMkLst>
        </pc:spChg>
        <pc:spChg chg="add">
          <ac:chgData name="SONALI SHUGANI" userId="S::sonali.shugani@vision.org.in::61bb5b14-f15e-4669-9f70-db08bc74e1ee" providerId="AD" clId="Web-{6002D614-621B-AE41-8CC1-6D32A24F5B91}" dt="2024-04-04T04:35:13.828" v="18"/>
          <ac:spMkLst>
            <pc:docMk/>
            <pc:sldMk cId="3805498023" sldId="272"/>
            <ac:spMk id="25" creationId="{B8B8D07F-F13E-443E-BA68-2D26672D76B9}"/>
          </ac:spMkLst>
        </pc:spChg>
        <pc:spChg chg="add del">
          <ac:chgData name="SONALI SHUGANI" userId="S::sonali.shugani@vision.org.in::61bb5b14-f15e-4669-9f70-db08bc74e1ee" providerId="AD" clId="Web-{6002D614-621B-AE41-8CC1-6D32A24F5B91}" dt="2024-04-04T04:34:53.578" v="15"/>
          <ac:spMkLst>
            <pc:docMk/>
            <pc:sldMk cId="3805498023" sldId="272"/>
            <ac:spMk id="27" creationId="{3873B707-463F-40B0-8227-E8CC6C67EB25}"/>
          </ac:spMkLst>
        </pc:spChg>
        <pc:spChg chg="add del">
          <ac:chgData name="SONALI SHUGANI" userId="S::sonali.shugani@vision.org.in::61bb5b14-f15e-4669-9f70-db08bc74e1ee" providerId="AD" clId="Web-{6002D614-621B-AE41-8CC1-6D32A24F5B91}" dt="2024-04-04T04:34:53.578" v="15"/>
          <ac:spMkLst>
            <pc:docMk/>
            <pc:sldMk cId="3805498023" sldId="272"/>
            <ac:spMk id="29" creationId="{C13237C8-E62C-4F0D-A318-BD6FB6C2D138}"/>
          </ac:spMkLst>
        </pc:spChg>
        <pc:spChg chg="add del">
          <ac:chgData name="SONALI SHUGANI" userId="S::sonali.shugani@vision.org.in::61bb5b14-f15e-4669-9f70-db08bc74e1ee" providerId="AD" clId="Web-{6002D614-621B-AE41-8CC1-6D32A24F5B91}" dt="2024-04-04T04:34:53.578" v="15"/>
          <ac:spMkLst>
            <pc:docMk/>
            <pc:sldMk cId="3805498023" sldId="272"/>
            <ac:spMk id="31" creationId="{19C9EAEA-39D0-4B0E-A0EB-51E7B26740B1}"/>
          </ac:spMkLst>
        </pc:spChg>
        <pc:spChg chg="add del">
          <ac:chgData name="SONALI SHUGANI" userId="S::sonali.shugani@vision.org.in::61bb5b14-f15e-4669-9f70-db08bc74e1ee" providerId="AD" clId="Web-{6002D614-621B-AE41-8CC1-6D32A24F5B91}" dt="2024-04-04T04:35:13.813" v="17"/>
          <ac:spMkLst>
            <pc:docMk/>
            <pc:sldMk cId="3805498023" sldId="272"/>
            <ac:spMk id="33" creationId="{F13C74B1-5B17-4795-BED0-7140497B445A}"/>
          </ac:spMkLst>
        </pc:spChg>
        <pc:spChg chg="add del">
          <ac:chgData name="SONALI SHUGANI" userId="S::sonali.shugani@vision.org.in::61bb5b14-f15e-4669-9f70-db08bc74e1ee" providerId="AD" clId="Web-{6002D614-621B-AE41-8CC1-6D32A24F5B91}" dt="2024-04-04T04:35:13.813" v="17"/>
          <ac:spMkLst>
            <pc:docMk/>
            <pc:sldMk cId="3805498023" sldId="272"/>
            <ac:spMk id="34" creationId="{D4974D33-8DC5-464E-8C6D-BE58F0669C17}"/>
          </ac:spMkLst>
        </pc:spChg>
        <pc:spChg chg="add">
          <ac:chgData name="SONALI SHUGANI" userId="S::sonali.shugani@vision.org.in::61bb5b14-f15e-4669-9f70-db08bc74e1ee" providerId="AD" clId="Web-{6002D614-621B-AE41-8CC1-6D32A24F5B91}" dt="2024-04-04T04:35:13.828" v="18"/>
          <ac:spMkLst>
            <pc:docMk/>
            <pc:sldMk cId="3805498023" sldId="272"/>
            <ac:spMk id="36" creationId="{12609869-9E80-471B-A487-A53288E0E791}"/>
          </ac:spMkLst>
        </pc:spChg>
        <pc:spChg chg="add">
          <ac:chgData name="SONALI SHUGANI" userId="S::sonali.shugani@vision.org.in::61bb5b14-f15e-4669-9f70-db08bc74e1ee" providerId="AD" clId="Web-{6002D614-621B-AE41-8CC1-6D32A24F5B91}" dt="2024-04-04T04:35:13.828" v="18"/>
          <ac:spMkLst>
            <pc:docMk/>
            <pc:sldMk cId="3805498023" sldId="272"/>
            <ac:spMk id="37" creationId="{7004738A-9D34-43E8-97D2-CA0EED4F8BE0}"/>
          </ac:spMkLst>
        </pc:spChg>
        <pc:spChg chg="add">
          <ac:chgData name="SONALI SHUGANI" userId="S::sonali.shugani@vision.org.in::61bb5b14-f15e-4669-9f70-db08bc74e1ee" providerId="AD" clId="Web-{6002D614-621B-AE41-8CC1-6D32A24F5B91}" dt="2024-04-04T04:35:13.828" v="18"/>
          <ac:spMkLst>
            <pc:docMk/>
            <pc:sldMk cId="3805498023" sldId="272"/>
            <ac:spMk id="38" creationId="{2813A4FA-24A5-41ED-A534-3807D1B2F344}"/>
          </ac:spMkLst>
        </pc:spChg>
        <pc:spChg chg="add">
          <ac:chgData name="SONALI SHUGANI" userId="S::sonali.shugani@vision.org.in::61bb5b14-f15e-4669-9f70-db08bc74e1ee" providerId="AD" clId="Web-{6002D614-621B-AE41-8CC1-6D32A24F5B91}" dt="2024-04-04T04:35:13.828" v="18"/>
          <ac:spMkLst>
            <pc:docMk/>
            <pc:sldMk cId="3805498023" sldId="272"/>
            <ac:spMk id="39" creationId="{C3944F27-CA70-4E84-A51A-E6BF89558979}"/>
          </ac:spMkLst>
        </pc:spChg>
        <pc:grpChg chg="add del">
          <ac:chgData name="SONALI SHUGANI" userId="S::sonali.shugani@vision.org.in::61bb5b14-f15e-4669-9f70-db08bc74e1ee" providerId="AD" clId="Web-{6002D614-621B-AE41-8CC1-6D32A24F5B91}" dt="2024-04-04T04:34:53.578" v="15"/>
          <ac:grpSpMkLst>
            <pc:docMk/>
            <pc:sldMk cId="3805498023" sldId="272"/>
            <ac:grpSpMk id="23" creationId="{1DE889C7-FAD6-4397-98E2-05D503484459}"/>
          </ac:grpSpMkLst>
        </pc:grpChg>
        <pc:picChg chg="add mod">
          <ac:chgData name="SONALI SHUGANI" userId="S::sonali.shugani@vision.org.in::61bb5b14-f15e-4669-9f70-db08bc74e1ee" providerId="AD" clId="Web-{6002D614-621B-AE41-8CC1-6D32A24F5B91}" dt="2024-04-04T04:35:13.828" v="18"/>
          <ac:picMkLst>
            <pc:docMk/>
            <pc:sldMk cId="3805498023" sldId="272"/>
            <ac:picMk id="4" creationId="{AC7A6DC8-F31D-7973-98B7-A8073E59D922}"/>
          </ac:picMkLst>
        </pc:picChg>
        <pc:picChg chg="del mod">
          <ac:chgData name="SONALI SHUGANI" userId="S::sonali.shugani@vision.org.in::61bb5b14-f15e-4669-9f70-db08bc74e1ee" providerId="AD" clId="Web-{6002D614-621B-AE41-8CC1-6D32A24F5B91}" dt="2024-04-04T04:34:27.749" v="10"/>
          <ac:picMkLst>
            <pc:docMk/>
            <pc:sldMk cId="3805498023" sldId="272"/>
            <ac:picMk id="6" creationId="{B4B5FBED-D0DC-A1DF-BF1B-294BB9152A81}"/>
          </ac:picMkLst>
        </pc:picChg>
        <pc:cxnChg chg="add del">
          <ac:chgData name="SONALI SHUGANI" userId="S::sonali.shugani@vision.org.in::61bb5b14-f15e-4669-9f70-db08bc74e1ee" providerId="AD" clId="Web-{6002D614-621B-AE41-8CC1-6D32A24F5B91}" dt="2024-04-04T04:35:13.828" v="18"/>
          <ac:cxnSpMkLst>
            <pc:docMk/>
            <pc:sldMk cId="3805498023" sldId="272"/>
            <ac:cxnSpMk id="16" creationId="{1503BFE4-729B-D9D0-C17B-501E6AF1127A}"/>
          </ac:cxnSpMkLst>
        </pc:cxnChg>
      </pc:sldChg>
      <pc:sldChg chg="addSp delSp modSp mod setBg">
        <pc:chgData name="SONALI SHUGANI" userId="S::sonali.shugani@vision.org.in::61bb5b14-f15e-4669-9f70-db08bc74e1ee" providerId="AD" clId="Web-{6002D614-621B-AE41-8CC1-6D32A24F5B91}" dt="2024-04-04T04:31:17.992" v="4"/>
        <pc:sldMkLst>
          <pc:docMk/>
          <pc:sldMk cId="4273357379" sldId="283"/>
        </pc:sldMkLst>
        <pc:spChg chg="mod">
          <ac:chgData name="SONALI SHUGANI" userId="S::sonali.shugani@vision.org.in::61bb5b14-f15e-4669-9f70-db08bc74e1ee" providerId="AD" clId="Web-{6002D614-621B-AE41-8CC1-6D32A24F5B91}" dt="2024-04-04T04:31:17.992" v="4"/>
          <ac:spMkLst>
            <pc:docMk/>
            <pc:sldMk cId="4273357379" sldId="283"/>
            <ac:spMk id="2" creationId="{DAADBA08-1F61-1370-B78B-132D1B20A065}"/>
          </ac:spMkLst>
        </pc:spChg>
        <pc:spChg chg="add del">
          <ac:chgData name="SONALI SHUGANI" userId="S::sonali.shugani@vision.org.in::61bb5b14-f15e-4669-9f70-db08bc74e1ee" providerId="AD" clId="Web-{6002D614-621B-AE41-8CC1-6D32A24F5B91}" dt="2024-04-04T04:31:11.493" v="3"/>
          <ac:spMkLst>
            <pc:docMk/>
            <pc:sldMk cId="4273357379" sldId="283"/>
            <ac:spMk id="8" creationId="{36E6533B-0334-335C-13B8-7B9DDF4DF238}"/>
          </ac:spMkLst>
        </pc:spChg>
        <pc:spChg chg="add del">
          <ac:chgData name="SONALI SHUGANI" userId="S::sonali.shugani@vision.org.in::61bb5b14-f15e-4669-9f70-db08bc74e1ee" providerId="AD" clId="Web-{6002D614-621B-AE41-8CC1-6D32A24F5B91}" dt="2024-04-04T04:31:00.664" v="1"/>
          <ac:spMkLst>
            <pc:docMk/>
            <pc:sldMk cId="4273357379" sldId="283"/>
            <ac:spMk id="9" creationId="{D4771268-CB57-404A-9271-370EB28F6090}"/>
          </ac:spMkLst>
        </pc:spChg>
        <pc:spChg chg="add del">
          <ac:chgData name="SONALI SHUGANI" userId="S::sonali.shugani@vision.org.in::61bb5b14-f15e-4669-9f70-db08bc74e1ee" providerId="AD" clId="Web-{6002D614-621B-AE41-8CC1-6D32A24F5B91}" dt="2024-04-04T04:31:17.992" v="4"/>
          <ac:spMkLst>
            <pc:docMk/>
            <pc:sldMk cId="4273357379" sldId="283"/>
            <ac:spMk id="11" creationId="{0D7B6173-1D58-48E2-83CF-37350F315F75}"/>
          </ac:spMkLst>
        </pc:spChg>
        <pc:spChg chg="add del">
          <ac:chgData name="SONALI SHUGANI" userId="S::sonali.shugani@vision.org.in::61bb5b14-f15e-4669-9f70-db08bc74e1ee" providerId="AD" clId="Web-{6002D614-621B-AE41-8CC1-6D32A24F5B91}" dt="2024-04-04T04:31:17.992" v="4"/>
          <ac:spMkLst>
            <pc:docMk/>
            <pc:sldMk cId="4273357379" sldId="283"/>
            <ac:spMk id="13" creationId="{BE149CDF-5DAC-4860-A285-9492CF2090AA}"/>
          </ac:spMkLst>
        </pc:spChg>
        <pc:spChg chg="add del">
          <ac:chgData name="SONALI SHUGANI" userId="S::sonali.shugani@vision.org.in::61bb5b14-f15e-4669-9f70-db08bc74e1ee" providerId="AD" clId="Web-{6002D614-621B-AE41-8CC1-6D32A24F5B91}" dt="2024-04-04T04:31:17.992" v="4"/>
          <ac:spMkLst>
            <pc:docMk/>
            <pc:sldMk cId="4273357379" sldId="283"/>
            <ac:spMk id="17" creationId="{21BDEC81-16A7-4451-B893-C15000083B77}"/>
          </ac:spMkLst>
        </pc:spChg>
        <pc:spChg chg="add del">
          <ac:chgData name="SONALI SHUGANI" userId="S::sonali.shugani@vision.org.in::61bb5b14-f15e-4669-9f70-db08bc74e1ee" providerId="AD" clId="Web-{6002D614-621B-AE41-8CC1-6D32A24F5B91}" dt="2024-04-04T04:31:17.992" v="4"/>
          <ac:spMkLst>
            <pc:docMk/>
            <pc:sldMk cId="4273357379" sldId="283"/>
            <ac:spMk id="19" creationId="{26A515A1-4D80-430E-BE0A-71A290516A82}"/>
          </ac:spMkLst>
        </pc:spChg>
        <pc:spChg chg="add">
          <ac:chgData name="SONALI SHUGANI" userId="S::sonali.shugani@vision.org.in::61bb5b14-f15e-4669-9f70-db08bc74e1ee" providerId="AD" clId="Web-{6002D614-621B-AE41-8CC1-6D32A24F5B91}" dt="2024-04-04T04:31:17.992" v="4"/>
          <ac:spMkLst>
            <pc:docMk/>
            <pc:sldMk cId="4273357379" sldId="283"/>
            <ac:spMk id="24" creationId="{6753252F-4873-4F63-801D-CC719279A7D5}"/>
          </ac:spMkLst>
        </pc:spChg>
        <pc:spChg chg="add">
          <ac:chgData name="SONALI SHUGANI" userId="S::sonali.shugani@vision.org.in::61bb5b14-f15e-4669-9f70-db08bc74e1ee" providerId="AD" clId="Web-{6002D614-621B-AE41-8CC1-6D32A24F5B91}" dt="2024-04-04T04:31:17.992" v="4"/>
          <ac:spMkLst>
            <pc:docMk/>
            <pc:sldMk cId="4273357379" sldId="283"/>
            <ac:spMk id="26" creationId="{047C8CCB-F95D-4249-92DD-651249D3535A}"/>
          </ac:spMkLst>
        </pc:spChg>
        <pc:picChg chg="mod">
          <ac:chgData name="SONALI SHUGANI" userId="S::sonali.shugani@vision.org.in::61bb5b14-f15e-4669-9f70-db08bc74e1ee" providerId="AD" clId="Web-{6002D614-621B-AE41-8CC1-6D32A24F5B91}" dt="2024-04-04T04:31:17.992" v="4"/>
          <ac:picMkLst>
            <pc:docMk/>
            <pc:sldMk cId="4273357379" sldId="283"/>
            <ac:picMk id="4" creationId="{38D2A939-1CAE-EC88-83D8-1519FFA4E801}"/>
          </ac:picMkLst>
        </pc:picChg>
        <pc:picChg chg="add del">
          <ac:chgData name="SONALI SHUGANI" userId="S::sonali.shugani@vision.org.in::61bb5b14-f15e-4669-9f70-db08bc74e1ee" providerId="AD" clId="Web-{6002D614-621B-AE41-8CC1-6D32A24F5B91}" dt="2024-04-04T04:31:17.992" v="4"/>
          <ac:picMkLst>
            <pc:docMk/>
            <pc:sldMk cId="4273357379" sldId="283"/>
            <ac:picMk id="15" creationId="{B0DAC8FB-A162-44E3-A606-C855A03A5B09}"/>
          </ac:picMkLst>
        </pc:picChg>
      </pc:sldChg>
      <pc:sldChg chg="addSp delSp modSp mod setBg">
        <pc:chgData name="SONALI SHUGANI" userId="S::sonali.shugani@vision.org.in::61bb5b14-f15e-4669-9f70-db08bc74e1ee" providerId="AD" clId="Web-{6002D614-621B-AE41-8CC1-6D32A24F5B91}" dt="2024-04-04T04:32:02.697" v="7"/>
        <pc:sldMkLst>
          <pc:docMk/>
          <pc:sldMk cId="574237863" sldId="284"/>
        </pc:sldMkLst>
        <pc:spChg chg="mod">
          <ac:chgData name="SONALI SHUGANI" userId="S::sonali.shugani@vision.org.in::61bb5b14-f15e-4669-9f70-db08bc74e1ee" providerId="AD" clId="Web-{6002D614-621B-AE41-8CC1-6D32A24F5B91}" dt="2024-04-04T04:32:02.697" v="7"/>
          <ac:spMkLst>
            <pc:docMk/>
            <pc:sldMk cId="574237863" sldId="284"/>
            <ac:spMk id="2" creationId="{6F3482D5-EF19-7B31-7144-410A85B96ED5}"/>
          </ac:spMkLst>
        </pc:spChg>
        <pc:spChg chg="add del">
          <ac:chgData name="SONALI SHUGANI" userId="S::sonali.shugani@vision.org.in::61bb5b14-f15e-4669-9f70-db08bc74e1ee" providerId="AD" clId="Web-{6002D614-621B-AE41-8CC1-6D32A24F5B91}" dt="2024-04-04T04:32:02.650" v="6"/>
          <ac:spMkLst>
            <pc:docMk/>
            <pc:sldMk cId="574237863" sldId="284"/>
            <ac:spMk id="10" creationId="{257363FD-7E77-4145-9483-331A807ADF0E}"/>
          </ac:spMkLst>
        </pc:spChg>
        <pc:spChg chg="add">
          <ac:chgData name="SONALI SHUGANI" userId="S::sonali.shugani@vision.org.in::61bb5b14-f15e-4669-9f70-db08bc74e1ee" providerId="AD" clId="Web-{6002D614-621B-AE41-8CC1-6D32A24F5B91}" dt="2024-04-04T04:32:02.697" v="7"/>
          <ac:spMkLst>
            <pc:docMk/>
            <pc:sldMk cId="574237863" sldId="284"/>
            <ac:spMk id="11" creationId="{F68B3F68-107C-434F-AA38-110D5EA91B85}"/>
          </ac:spMkLst>
        </pc:spChg>
        <pc:spChg chg="add">
          <ac:chgData name="SONALI SHUGANI" userId="S::sonali.shugani@vision.org.in::61bb5b14-f15e-4669-9f70-db08bc74e1ee" providerId="AD" clId="Web-{6002D614-621B-AE41-8CC1-6D32A24F5B91}" dt="2024-04-04T04:32:02.697" v="7"/>
          <ac:spMkLst>
            <pc:docMk/>
            <pc:sldMk cId="574237863" sldId="284"/>
            <ac:spMk id="12" creationId="{BACC6370-2D7E-4714-9D71-7542949D7D5D}"/>
          </ac:spMkLst>
        </pc:spChg>
        <pc:spChg chg="add">
          <ac:chgData name="SONALI SHUGANI" userId="S::sonali.shugani@vision.org.in::61bb5b14-f15e-4669-9f70-db08bc74e1ee" providerId="AD" clId="Web-{6002D614-621B-AE41-8CC1-6D32A24F5B91}" dt="2024-04-04T04:32:02.697" v="7"/>
          <ac:spMkLst>
            <pc:docMk/>
            <pc:sldMk cId="574237863" sldId="284"/>
            <ac:spMk id="13" creationId="{AAD0DBB9-1A4B-4391-81D4-CB19F9AB918A}"/>
          </ac:spMkLst>
        </pc:spChg>
        <pc:spChg chg="add">
          <ac:chgData name="SONALI SHUGANI" userId="S::sonali.shugani@vision.org.in::61bb5b14-f15e-4669-9f70-db08bc74e1ee" providerId="AD" clId="Web-{6002D614-621B-AE41-8CC1-6D32A24F5B91}" dt="2024-04-04T04:32:02.697" v="7"/>
          <ac:spMkLst>
            <pc:docMk/>
            <pc:sldMk cId="574237863" sldId="284"/>
            <ac:spMk id="15" creationId="{063BBA22-50EA-4C4D-BE05-F1CE4E63AA56}"/>
          </ac:spMkLst>
        </pc:spChg>
        <pc:graphicFrameChg chg="mod modGraphic">
          <ac:chgData name="SONALI SHUGANI" userId="S::sonali.shugani@vision.org.in::61bb5b14-f15e-4669-9f70-db08bc74e1ee" providerId="AD" clId="Web-{6002D614-621B-AE41-8CC1-6D32A24F5B91}" dt="2024-04-04T04:32:02.697" v="7"/>
          <ac:graphicFrameMkLst>
            <pc:docMk/>
            <pc:sldMk cId="574237863" sldId="284"/>
            <ac:graphicFrameMk id="4" creationId="{5E7893DC-005C-FDEE-A8F8-49BE170B1CD1}"/>
          </ac:graphicFrameMkLst>
        </pc:graphicFrameChg>
        <pc:picChg chg="add del">
          <ac:chgData name="SONALI SHUGANI" userId="S::sonali.shugani@vision.org.in::61bb5b14-f15e-4669-9f70-db08bc74e1ee" providerId="AD" clId="Web-{6002D614-621B-AE41-8CC1-6D32A24F5B91}" dt="2024-04-04T04:32:02.650" v="6"/>
          <ac:picMkLst>
            <pc:docMk/>
            <pc:sldMk cId="574237863" sldId="284"/>
            <ac:picMk id="6" creationId="{B4742E93-43FA-FDCF-BE35-D35C1DEA89A7}"/>
          </ac:picMkLst>
        </pc:picChg>
      </pc:sldChg>
    </pc:docChg>
  </pc:docChgLst>
  <pc:docChgLst>
    <pc:chgData name="SONALI SHUGANI" userId="S::sonali.shugani@vision.org.in::61bb5b14-f15e-4669-9f70-db08bc74e1ee" providerId="AD" clId="Web-{EBA5D6BE-6ABE-F6F3-BC1D-0C516E7637C8}"/>
    <pc:docChg chg="addSld modSld">
      <pc:chgData name="SONALI SHUGANI" userId="S::sonali.shugani@vision.org.in::61bb5b14-f15e-4669-9f70-db08bc74e1ee" providerId="AD" clId="Web-{EBA5D6BE-6ABE-F6F3-BC1D-0C516E7637C8}" dt="2024-03-15T06:49:48.133" v="368" actId="1076"/>
      <pc:docMkLst>
        <pc:docMk/>
      </pc:docMkLst>
      <pc:sldChg chg="modSp">
        <pc:chgData name="SONALI SHUGANI" userId="S::sonali.shugani@vision.org.in::61bb5b14-f15e-4669-9f70-db08bc74e1ee" providerId="AD" clId="Web-{EBA5D6BE-6ABE-F6F3-BC1D-0C516E7637C8}" dt="2024-03-15T05:48:01.040" v="27" actId="20577"/>
        <pc:sldMkLst>
          <pc:docMk/>
          <pc:sldMk cId="3805498023" sldId="272"/>
        </pc:sldMkLst>
        <pc:spChg chg="mod">
          <ac:chgData name="SONALI SHUGANI" userId="S::sonali.shugani@vision.org.in::61bb5b14-f15e-4669-9f70-db08bc74e1ee" providerId="AD" clId="Web-{EBA5D6BE-6ABE-F6F3-BC1D-0C516E7637C8}" dt="2024-03-15T05:43:58.954" v="4" actId="20577"/>
          <ac:spMkLst>
            <pc:docMk/>
            <pc:sldMk cId="3805498023" sldId="272"/>
            <ac:spMk id="2" creationId="{BED7093C-FD84-3E73-B5D1-4177B0E887B6}"/>
          </ac:spMkLst>
        </pc:spChg>
        <pc:spChg chg="mod">
          <ac:chgData name="SONALI SHUGANI" userId="S::sonali.shugani@vision.org.in::61bb5b14-f15e-4669-9f70-db08bc74e1ee" providerId="AD" clId="Web-{EBA5D6BE-6ABE-F6F3-BC1D-0C516E7637C8}" dt="2024-03-15T05:48:01.040" v="27" actId="20577"/>
          <ac:spMkLst>
            <pc:docMk/>
            <pc:sldMk cId="3805498023" sldId="272"/>
            <ac:spMk id="3" creationId="{AE51FC40-C83B-F7B9-688E-DDBA76D6A1A7}"/>
          </ac:spMkLst>
        </pc:spChg>
      </pc:sldChg>
      <pc:sldChg chg="addSp modSp new mod setBg">
        <pc:chgData name="SONALI SHUGANI" userId="S::sonali.shugani@vision.org.in::61bb5b14-f15e-4669-9f70-db08bc74e1ee" providerId="AD" clId="Web-{EBA5D6BE-6ABE-F6F3-BC1D-0C516E7637C8}" dt="2024-03-15T06:08:24.690" v="240" actId="20577"/>
        <pc:sldMkLst>
          <pc:docMk/>
          <pc:sldMk cId="3863216468" sldId="273"/>
        </pc:sldMkLst>
        <pc:spChg chg="mod">
          <ac:chgData name="SONALI SHUGANI" userId="S::sonali.shugani@vision.org.in::61bb5b14-f15e-4669-9f70-db08bc74e1ee" providerId="AD" clId="Web-{EBA5D6BE-6ABE-F6F3-BC1D-0C516E7637C8}" dt="2024-03-15T05:53:26.770" v="91" actId="20577"/>
          <ac:spMkLst>
            <pc:docMk/>
            <pc:sldMk cId="3863216468" sldId="273"/>
            <ac:spMk id="2" creationId="{99137F1F-56BD-17A7-13E0-D15206A9DDD8}"/>
          </ac:spMkLst>
        </pc:spChg>
        <pc:spChg chg="mod">
          <ac:chgData name="SONALI SHUGANI" userId="S::sonali.shugani@vision.org.in::61bb5b14-f15e-4669-9f70-db08bc74e1ee" providerId="AD" clId="Web-{EBA5D6BE-6ABE-F6F3-BC1D-0C516E7637C8}" dt="2024-03-15T06:08:24.690" v="240" actId="20577"/>
          <ac:spMkLst>
            <pc:docMk/>
            <pc:sldMk cId="3863216468" sldId="273"/>
            <ac:spMk id="3" creationId="{D200B57F-14D2-CE06-F647-3B59E27004BE}"/>
          </ac:spMkLst>
        </pc:spChg>
        <pc:spChg chg="add">
          <ac:chgData name="SONALI SHUGANI" userId="S::sonali.shugani@vision.org.in::61bb5b14-f15e-4669-9f70-db08bc74e1ee" providerId="AD" clId="Web-{EBA5D6BE-6ABE-F6F3-BC1D-0C516E7637C8}" dt="2024-03-15T05:51:59.970" v="70"/>
          <ac:spMkLst>
            <pc:docMk/>
            <pc:sldMk cId="3863216468" sldId="273"/>
            <ac:spMk id="8" creationId="{1BB867FF-FC45-48F7-8104-F89BE54909F1}"/>
          </ac:spMkLst>
        </pc:spChg>
        <pc:spChg chg="add">
          <ac:chgData name="SONALI SHUGANI" userId="S::sonali.shugani@vision.org.in::61bb5b14-f15e-4669-9f70-db08bc74e1ee" providerId="AD" clId="Web-{EBA5D6BE-6ABE-F6F3-BC1D-0C516E7637C8}" dt="2024-03-15T05:51:59.970" v="70"/>
          <ac:spMkLst>
            <pc:docMk/>
            <pc:sldMk cId="3863216468" sldId="273"/>
            <ac:spMk id="10" creationId="{8BB56887-D0D5-4F0C-9E19-7247EB83C8B7}"/>
          </ac:spMkLst>
        </pc:spChg>
        <pc:spChg chg="add">
          <ac:chgData name="SONALI SHUGANI" userId="S::sonali.shugani@vision.org.in::61bb5b14-f15e-4669-9f70-db08bc74e1ee" providerId="AD" clId="Web-{EBA5D6BE-6ABE-F6F3-BC1D-0C516E7637C8}" dt="2024-03-15T05:51:59.970" v="70"/>
          <ac:spMkLst>
            <pc:docMk/>
            <pc:sldMk cId="3863216468" sldId="273"/>
            <ac:spMk id="12" creationId="{081E4A58-353D-44AE-B2FC-2A74E2E400F7}"/>
          </ac:spMkLst>
        </pc:spChg>
      </pc:sldChg>
      <pc:sldChg chg="addSp delSp modSp new mod setBg modClrScheme chgLayout">
        <pc:chgData name="SONALI SHUGANI" userId="S::sonali.shugani@vision.org.in::61bb5b14-f15e-4669-9f70-db08bc74e1ee" providerId="AD" clId="Web-{EBA5D6BE-6ABE-F6F3-BC1D-0C516E7637C8}" dt="2024-03-15T06:07:38.033" v="239" actId="20577"/>
        <pc:sldMkLst>
          <pc:docMk/>
          <pc:sldMk cId="2859919663" sldId="274"/>
        </pc:sldMkLst>
        <pc:spChg chg="del mod ord">
          <ac:chgData name="SONALI SHUGANI" userId="S::sonali.shugani@vision.org.in::61bb5b14-f15e-4669-9f70-db08bc74e1ee" providerId="AD" clId="Web-{EBA5D6BE-6ABE-F6F3-BC1D-0C516E7637C8}" dt="2024-03-15T05:54:56.804" v="113"/>
          <ac:spMkLst>
            <pc:docMk/>
            <pc:sldMk cId="2859919663" sldId="274"/>
            <ac:spMk id="2" creationId="{CCBD4125-F637-AB8C-0A51-40A05E84BCFC}"/>
          </ac:spMkLst>
        </pc:spChg>
        <pc:spChg chg="mod ord">
          <ac:chgData name="SONALI SHUGANI" userId="S::sonali.shugani@vision.org.in::61bb5b14-f15e-4669-9f70-db08bc74e1ee" providerId="AD" clId="Web-{EBA5D6BE-6ABE-F6F3-BC1D-0C516E7637C8}" dt="2024-03-15T06:07:22.032" v="237"/>
          <ac:spMkLst>
            <pc:docMk/>
            <pc:sldMk cId="2859919663" sldId="274"/>
            <ac:spMk id="3" creationId="{021D336E-BB04-7E1F-3D85-03D981358055}"/>
          </ac:spMkLst>
        </pc:spChg>
        <pc:spChg chg="add mod ord">
          <ac:chgData name="SONALI SHUGANI" userId="S::sonali.shugani@vision.org.in::61bb5b14-f15e-4669-9f70-db08bc74e1ee" providerId="AD" clId="Web-{EBA5D6BE-6ABE-F6F3-BC1D-0C516E7637C8}" dt="2024-03-15T06:07:38.033" v="239" actId="20577"/>
          <ac:spMkLst>
            <pc:docMk/>
            <pc:sldMk cId="2859919663" sldId="274"/>
            <ac:spMk id="4" creationId="{1652169B-7745-0F06-F767-78FE7D5B72B6}"/>
          </ac:spMkLst>
        </pc:spChg>
        <pc:spChg chg="add">
          <ac:chgData name="SONALI SHUGANI" userId="S::sonali.shugani@vision.org.in::61bb5b14-f15e-4669-9f70-db08bc74e1ee" providerId="AD" clId="Web-{EBA5D6BE-6ABE-F6F3-BC1D-0C516E7637C8}" dt="2024-03-15T06:07:22.032" v="237"/>
          <ac:spMkLst>
            <pc:docMk/>
            <pc:sldMk cId="2859919663" sldId="274"/>
            <ac:spMk id="9" creationId="{86FF76B9-219D-4469-AF87-0236D29032F1}"/>
          </ac:spMkLst>
        </pc:spChg>
        <pc:spChg chg="add">
          <ac:chgData name="SONALI SHUGANI" userId="S::sonali.shugani@vision.org.in::61bb5b14-f15e-4669-9f70-db08bc74e1ee" providerId="AD" clId="Web-{EBA5D6BE-6ABE-F6F3-BC1D-0C516E7637C8}" dt="2024-03-15T06:07:22.032" v="237"/>
          <ac:spMkLst>
            <pc:docMk/>
            <pc:sldMk cId="2859919663" sldId="274"/>
            <ac:spMk id="15" creationId="{2E80C965-DB6D-4F81-9E9E-B027384D0BD6}"/>
          </ac:spMkLst>
        </pc:spChg>
        <pc:spChg chg="add">
          <ac:chgData name="SONALI SHUGANI" userId="S::sonali.shugani@vision.org.in::61bb5b14-f15e-4669-9f70-db08bc74e1ee" providerId="AD" clId="Web-{EBA5D6BE-6ABE-F6F3-BC1D-0C516E7637C8}" dt="2024-03-15T06:07:22.032" v="237"/>
          <ac:spMkLst>
            <pc:docMk/>
            <pc:sldMk cId="2859919663" sldId="274"/>
            <ac:spMk id="17" creationId="{633C5E46-DAC5-4661-9C87-22B08E2A512F}"/>
          </ac:spMkLst>
        </pc:spChg>
        <pc:grpChg chg="add">
          <ac:chgData name="SONALI SHUGANI" userId="S::sonali.shugani@vision.org.in::61bb5b14-f15e-4669-9f70-db08bc74e1ee" providerId="AD" clId="Web-{EBA5D6BE-6ABE-F6F3-BC1D-0C516E7637C8}" dt="2024-03-15T06:07:22.032" v="237"/>
          <ac:grpSpMkLst>
            <pc:docMk/>
            <pc:sldMk cId="2859919663" sldId="274"/>
            <ac:grpSpMk id="11" creationId="{DB88BD78-87E1-424D-B479-C37D8E41B12E}"/>
          </ac:grpSpMkLst>
        </pc:grpChg>
      </pc:sldChg>
      <pc:sldChg chg="addSp delSp modSp new mod setBg modClrScheme chgLayout">
        <pc:chgData name="SONALI SHUGANI" userId="S::sonali.shugani@vision.org.in::61bb5b14-f15e-4669-9f70-db08bc74e1ee" providerId="AD" clId="Web-{EBA5D6BE-6ABE-F6F3-BC1D-0C516E7637C8}" dt="2024-03-15T06:09:14.926" v="247" actId="20577"/>
        <pc:sldMkLst>
          <pc:docMk/>
          <pc:sldMk cId="990057005" sldId="275"/>
        </pc:sldMkLst>
        <pc:spChg chg="mod ord">
          <ac:chgData name="SONALI SHUGANI" userId="S::sonali.shugani@vision.org.in::61bb5b14-f15e-4669-9f70-db08bc74e1ee" providerId="AD" clId="Web-{EBA5D6BE-6ABE-F6F3-BC1D-0C516E7637C8}" dt="2024-03-15T06:05:37.669" v="235"/>
          <ac:spMkLst>
            <pc:docMk/>
            <pc:sldMk cId="990057005" sldId="275"/>
            <ac:spMk id="2" creationId="{8AA73F51-4BA4-DDAB-7D11-C14D1C8792E9}"/>
          </ac:spMkLst>
        </pc:spChg>
        <pc:spChg chg="mod ord">
          <ac:chgData name="SONALI SHUGANI" userId="S::sonali.shugani@vision.org.in::61bb5b14-f15e-4669-9f70-db08bc74e1ee" providerId="AD" clId="Web-{EBA5D6BE-6ABE-F6F3-BC1D-0C516E7637C8}" dt="2024-03-15T06:09:14.926" v="247" actId="20577"/>
          <ac:spMkLst>
            <pc:docMk/>
            <pc:sldMk cId="990057005" sldId="275"/>
            <ac:spMk id="3" creationId="{562ABE2D-3433-0B96-BC52-A09D3D8975BF}"/>
          </ac:spMkLst>
        </pc:spChg>
        <pc:spChg chg="add del mod ord">
          <ac:chgData name="SONALI SHUGANI" userId="S::sonali.shugani@vision.org.in::61bb5b14-f15e-4669-9f70-db08bc74e1ee" providerId="AD" clId="Web-{EBA5D6BE-6ABE-F6F3-BC1D-0C516E7637C8}" dt="2024-03-15T05:58:55.296" v="158"/>
          <ac:spMkLst>
            <pc:docMk/>
            <pc:sldMk cId="990057005" sldId="275"/>
            <ac:spMk id="4" creationId="{0AA95DCB-FC0C-DDCE-48C7-A36EDC0707D4}"/>
          </ac:spMkLst>
        </pc:spChg>
        <pc:spChg chg="add">
          <ac:chgData name="SONALI SHUGANI" userId="S::sonali.shugani@vision.org.in::61bb5b14-f15e-4669-9f70-db08bc74e1ee" providerId="AD" clId="Web-{EBA5D6BE-6ABE-F6F3-BC1D-0C516E7637C8}" dt="2024-03-15T06:05:37.669" v="235"/>
          <ac:spMkLst>
            <pc:docMk/>
            <pc:sldMk cId="990057005" sldId="275"/>
            <ac:spMk id="9" creationId="{257363FD-7E77-4145-9483-331A807ADF0E}"/>
          </ac:spMkLst>
        </pc:spChg>
        <pc:picChg chg="add">
          <ac:chgData name="SONALI SHUGANI" userId="S::sonali.shugani@vision.org.in::61bb5b14-f15e-4669-9f70-db08bc74e1ee" providerId="AD" clId="Web-{EBA5D6BE-6ABE-F6F3-BC1D-0C516E7637C8}" dt="2024-03-15T06:05:37.669" v="235"/>
          <ac:picMkLst>
            <pc:docMk/>
            <pc:sldMk cId="990057005" sldId="275"/>
            <ac:picMk id="5" creationId="{BE61CBE2-6C08-4452-99BE-235287946DE2}"/>
          </ac:picMkLst>
        </pc:picChg>
      </pc:sldChg>
      <pc:sldChg chg="addSp delSp modSp new mod setBg">
        <pc:chgData name="SONALI SHUGANI" userId="S::sonali.shugani@vision.org.in::61bb5b14-f15e-4669-9f70-db08bc74e1ee" providerId="AD" clId="Web-{EBA5D6BE-6ABE-F6F3-BC1D-0C516E7637C8}" dt="2024-03-15T06:10:32.304" v="255" actId="20577"/>
        <pc:sldMkLst>
          <pc:docMk/>
          <pc:sldMk cId="3283714913" sldId="276"/>
        </pc:sldMkLst>
        <pc:spChg chg="mod">
          <ac:chgData name="SONALI SHUGANI" userId="S::sonali.shugani@vision.org.in::61bb5b14-f15e-4669-9f70-db08bc74e1ee" providerId="AD" clId="Web-{EBA5D6BE-6ABE-F6F3-BC1D-0C516E7637C8}" dt="2024-03-15T06:06:14.795" v="236"/>
          <ac:spMkLst>
            <pc:docMk/>
            <pc:sldMk cId="3283714913" sldId="276"/>
            <ac:spMk id="2" creationId="{D9851B81-0707-216A-9285-A2F7CB32DEE7}"/>
          </ac:spMkLst>
        </pc:spChg>
        <pc:spChg chg="mod">
          <ac:chgData name="SONALI SHUGANI" userId="S::sonali.shugani@vision.org.in::61bb5b14-f15e-4669-9f70-db08bc74e1ee" providerId="AD" clId="Web-{EBA5D6BE-6ABE-F6F3-BC1D-0C516E7637C8}" dt="2024-03-15T06:10:32.304" v="255" actId="20577"/>
          <ac:spMkLst>
            <pc:docMk/>
            <pc:sldMk cId="3283714913" sldId="276"/>
            <ac:spMk id="3" creationId="{9D6DFDB7-1E3A-D266-D25C-BF649E721544}"/>
          </ac:spMkLst>
        </pc:spChg>
        <pc:spChg chg="add del">
          <ac:chgData name="SONALI SHUGANI" userId="S::sonali.shugani@vision.org.in::61bb5b14-f15e-4669-9f70-db08bc74e1ee" providerId="AD" clId="Web-{EBA5D6BE-6ABE-F6F3-BC1D-0C516E7637C8}" dt="2024-03-15T06:02:55.086" v="205"/>
          <ac:spMkLst>
            <pc:docMk/>
            <pc:sldMk cId="3283714913" sldId="276"/>
            <ac:spMk id="8" creationId="{1B15ED52-F352-441B-82BF-E0EA34836D08}"/>
          </ac:spMkLst>
        </pc:spChg>
        <pc:spChg chg="add del">
          <ac:chgData name="SONALI SHUGANI" userId="S::sonali.shugani@vision.org.in::61bb5b14-f15e-4669-9f70-db08bc74e1ee" providerId="AD" clId="Web-{EBA5D6BE-6ABE-F6F3-BC1D-0C516E7637C8}" dt="2024-03-15T06:02:55.086" v="205"/>
          <ac:spMkLst>
            <pc:docMk/>
            <pc:sldMk cId="3283714913" sldId="276"/>
            <ac:spMk id="10" creationId="{3B2E3793-BFE6-45A2-9B7B-E18844431C99}"/>
          </ac:spMkLst>
        </pc:spChg>
        <pc:spChg chg="add del">
          <ac:chgData name="SONALI SHUGANI" userId="S::sonali.shugani@vision.org.in::61bb5b14-f15e-4669-9f70-db08bc74e1ee" providerId="AD" clId="Web-{EBA5D6BE-6ABE-F6F3-BC1D-0C516E7637C8}" dt="2024-03-15T06:02:55.086" v="205"/>
          <ac:spMkLst>
            <pc:docMk/>
            <pc:sldMk cId="3283714913" sldId="276"/>
            <ac:spMk id="12" creationId="{BC4C4868-CB8F-4AF9-9CDB-8108F2C19B67}"/>
          </ac:spMkLst>
        </pc:spChg>
        <pc:spChg chg="add del">
          <ac:chgData name="SONALI SHUGANI" userId="S::sonali.shugani@vision.org.in::61bb5b14-f15e-4669-9f70-db08bc74e1ee" providerId="AD" clId="Web-{EBA5D6BE-6ABE-F6F3-BC1D-0C516E7637C8}" dt="2024-03-15T06:02:55.086" v="205"/>
          <ac:spMkLst>
            <pc:docMk/>
            <pc:sldMk cId="3283714913" sldId="276"/>
            <ac:spMk id="14" creationId="{375E0459-6403-40CD-989D-56A4407CA12E}"/>
          </ac:spMkLst>
        </pc:spChg>
        <pc:spChg chg="add del">
          <ac:chgData name="SONALI SHUGANI" userId="S::sonali.shugani@vision.org.in::61bb5b14-f15e-4669-9f70-db08bc74e1ee" providerId="AD" clId="Web-{EBA5D6BE-6ABE-F6F3-BC1D-0C516E7637C8}" dt="2024-03-15T06:02:55.086" v="205"/>
          <ac:spMkLst>
            <pc:docMk/>
            <pc:sldMk cId="3283714913" sldId="276"/>
            <ac:spMk id="16" creationId="{53E5B1A8-3AC9-4BD1-9BBC-78CA94F2D1BA}"/>
          </ac:spMkLst>
        </pc:spChg>
        <pc:spChg chg="add del">
          <ac:chgData name="SONALI SHUGANI" userId="S::sonali.shugani@vision.org.in::61bb5b14-f15e-4669-9f70-db08bc74e1ee" providerId="AD" clId="Web-{EBA5D6BE-6ABE-F6F3-BC1D-0C516E7637C8}" dt="2024-03-15T06:03:44.228" v="220"/>
          <ac:spMkLst>
            <pc:docMk/>
            <pc:sldMk cId="3283714913" sldId="276"/>
            <ac:spMk id="18" creationId="{70DFC902-7D23-471A-B557-B6B6917D7A0D}"/>
          </ac:spMkLst>
        </pc:spChg>
        <pc:spChg chg="add del">
          <ac:chgData name="SONALI SHUGANI" userId="S::sonali.shugani@vision.org.in::61bb5b14-f15e-4669-9f70-db08bc74e1ee" providerId="AD" clId="Web-{EBA5D6BE-6ABE-F6F3-BC1D-0C516E7637C8}" dt="2024-03-15T06:03:44.228" v="220"/>
          <ac:spMkLst>
            <pc:docMk/>
            <pc:sldMk cId="3283714913" sldId="276"/>
            <ac:spMk id="19" creationId="{A55D5633-D557-4DCA-982C-FF36EB7A1C00}"/>
          </ac:spMkLst>
        </pc:spChg>
        <pc:spChg chg="add del">
          <ac:chgData name="SONALI SHUGANI" userId="S::sonali.shugani@vision.org.in::61bb5b14-f15e-4669-9f70-db08bc74e1ee" providerId="AD" clId="Web-{EBA5D6BE-6ABE-F6F3-BC1D-0C516E7637C8}" dt="2024-03-15T06:03:44.228" v="220"/>
          <ac:spMkLst>
            <pc:docMk/>
            <pc:sldMk cId="3283714913" sldId="276"/>
            <ac:spMk id="20" creationId="{450D3AD2-FA80-415F-A9CE-54D884561CD7}"/>
          </ac:spMkLst>
        </pc:spChg>
        <pc:spChg chg="add del">
          <ac:chgData name="SONALI SHUGANI" userId="S::sonali.shugani@vision.org.in::61bb5b14-f15e-4669-9f70-db08bc74e1ee" providerId="AD" clId="Web-{EBA5D6BE-6ABE-F6F3-BC1D-0C516E7637C8}" dt="2024-03-15T06:06:14.795" v="236"/>
          <ac:spMkLst>
            <pc:docMk/>
            <pc:sldMk cId="3283714913" sldId="276"/>
            <ac:spMk id="25" creationId="{100EDD19-6802-4EC3-95CE-CFFAB042CFD6}"/>
          </ac:spMkLst>
        </pc:spChg>
        <pc:spChg chg="add del">
          <ac:chgData name="SONALI SHUGANI" userId="S::sonali.shugani@vision.org.in::61bb5b14-f15e-4669-9f70-db08bc74e1ee" providerId="AD" clId="Web-{EBA5D6BE-6ABE-F6F3-BC1D-0C516E7637C8}" dt="2024-03-15T06:06:14.795" v="236"/>
          <ac:spMkLst>
            <pc:docMk/>
            <pc:sldMk cId="3283714913" sldId="276"/>
            <ac:spMk id="27" creationId="{DB17E863-922E-4C26-BD64-E8FD41D28661}"/>
          </ac:spMkLst>
        </pc:spChg>
        <pc:spChg chg="add">
          <ac:chgData name="SONALI SHUGANI" userId="S::sonali.shugani@vision.org.in::61bb5b14-f15e-4669-9f70-db08bc74e1ee" providerId="AD" clId="Web-{EBA5D6BE-6ABE-F6F3-BC1D-0C516E7637C8}" dt="2024-03-15T06:06:14.795" v="236"/>
          <ac:spMkLst>
            <pc:docMk/>
            <pc:sldMk cId="3283714913" sldId="276"/>
            <ac:spMk id="33" creationId="{257363FD-7E77-4145-9483-331A807ADF0E}"/>
          </ac:spMkLst>
        </pc:spChg>
        <pc:picChg chg="add">
          <ac:chgData name="SONALI SHUGANI" userId="S::sonali.shugani@vision.org.in::61bb5b14-f15e-4669-9f70-db08bc74e1ee" providerId="AD" clId="Web-{EBA5D6BE-6ABE-F6F3-BC1D-0C516E7637C8}" dt="2024-03-15T06:06:14.795" v="236"/>
          <ac:picMkLst>
            <pc:docMk/>
            <pc:sldMk cId="3283714913" sldId="276"/>
            <ac:picMk id="29" creationId="{89C07DAD-922D-06E2-6650-C66AD3BDB123}"/>
          </ac:picMkLst>
        </pc:picChg>
      </pc:sldChg>
      <pc:sldChg chg="addSp delSp modSp new mod setBg">
        <pc:chgData name="SONALI SHUGANI" userId="S::sonali.shugani@vision.org.in::61bb5b14-f15e-4669-9f70-db08bc74e1ee" providerId="AD" clId="Web-{EBA5D6BE-6ABE-F6F3-BC1D-0C516E7637C8}" dt="2024-03-15T06:49:48.133" v="368" actId="1076"/>
        <pc:sldMkLst>
          <pc:docMk/>
          <pc:sldMk cId="2158460705" sldId="277"/>
        </pc:sldMkLst>
        <pc:spChg chg="mod">
          <ac:chgData name="SONALI SHUGANI" userId="S::sonali.shugani@vision.org.in::61bb5b14-f15e-4669-9f70-db08bc74e1ee" providerId="AD" clId="Web-{EBA5D6BE-6ABE-F6F3-BC1D-0C516E7637C8}" dt="2024-03-15T06:49:42.070" v="367" actId="20577"/>
          <ac:spMkLst>
            <pc:docMk/>
            <pc:sldMk cId="2158460705" sldId="277"/>
            <ac:spMk id="2" creationId="{3555BB3A-DEBA-AB17-123A-BB2B98748F77}"/>
          </ac:spMkLst>
        </pc:spChg>
        <pc:spChg chg="add del mod">
          <ac:chgData name="SONALI SHUGANI" userId="S::sonali.shugani@vision.org.in::61bb5b14-f15e-4669-9f70-db08bc74e1ee" providerId="AD" clId="Web-{EBA5D6BE-6ABE-F6F3-BC1D-0C516E7637C8}" dt="2024-03-15T06:49:06.038" v="361"/>
          <ac:spMkLst>
            <pc:docMk/>
            <pc:sldMk cId="2158460705" sldId="277"/>
            <ac:spMk id="3" creationId="{46B7F13F-9228-3734-B0C0-744A05FB8B6D}"/>
          </ac:spMkLst>
        </pc:spChg>
        <pc:spChg chg="add del">
          <ac:chgData name="SONALI SHUGANI" userId="S::sonali.shugani@vision.org.in::61bb5b14-f15e-4669-9f70-db08bc74e1ee" providerId="AD" clId="Web-{EBA5D6BE-6ABE-F6F3-BC1D-0C516E7637C8}" dt="2024-03-15T06:24:05.816" v="292"/>
          <ac:spMkLst>
            <pc:docMk/>
            <pc:sldMk cId="2158460705" sldId="277"/>
            <ac:spMk id="7" creationId="{46B7F13F-9228-3734-B0C0-744A05FB8B6D}"/>
          </ac:spMkLst>
        </pc:spChg>
        <pc:spChg chg="add del">
          <ac:chgData name="SONALI SHUGANI" userId="S::sonali.shugani@vision.org.in::61bb5b14-f15e-4669-9f70-db08bc74e1ee" providerId="AD" clId="Web-{EBA5D6BE-6ABE-F6F3-BC1D-0C516E7637C8}" dt="2024-03-15T06:24:05.816" v="292"/>
          <ac:spMkLst>
            <pc:docMk/>
            <pc:sldMk cId="2158460705" sldId="277"/>
            <ac:spMk id="8" creationId="{004A8AE1-9605-41DC-920F-A4B8E8F2391D}"/>
          </ac:spMkLst>
        </pc:spChg>
        <pc:spChg chg="add del">
          <ac:chgData name="SONALI SHUGANI" userId="S::sonali.shugani@vision.org.in::61bb5b14-f15e-4669-9f70-db08bc74e1ee" providerId="AD" clId="Web-{EBA5D6BE-6ABE-F6F3-BC1D-0C516E7637C8}" dt="2024-03-15T06:24:05.816" v="292"/>
          <ac:spMkLst>
            <pc:docMk/>
            <pc:sldMk cId="2158460705" sldId="277"/>
            <ac:spMk id="10" creationId="{5B7778FC-632E-4DCA-A7CB-0D7731CCF970}"/>
          </ac:spMkLst>
        </pc:spChg>
        <pc:spChg chg="add del">
          <ac:chgData name="SONALI SHUGANI" userId="S::sonali.shugani@vision.org.in::61bb5b14-f15e-4669-9f70-db08bc74e1ee" providerId="AD" clId="Web-{EBA5D6BE-6ABE-F6F3-BC1D-0C516E7637C8}" dt="2024-03-15T06:24:05.816" v="292"/>
          <ac:spMkLst>
            <pc:docMk/>
            <pc:sldMk cId="2158460705" sldId="277"/>
            <ac:spMk id="12" creationId="{B10BB131-AC8E-4A8E-A5D1-36260F720C3B}"/>
          </ac:spMkLst>
        </pc:spChg>
        <pc:spChg chg="add del">
          <ac:chgData name="SONALI SHUGANI" userId="S::sonali.shugani@vision.org.in::61bb5b14-f15e-4669-9f70-db08bc74e1ee" providerId="AD" clId="Web-{EBA5D6BE-6ABE-F6F3-BC1D-0C516E7637C8}" dt="2024-03-15T06:24:05.816" v="292"/>
          <ac:spMkLst>
            <pc:docMk/>
            <pc:sldMk cId="2158460705" sldId="277"/>
            <ac:spMk id="14" creationId="{FA23A907-97FB-4A8F-880A-DD77401C4296}"/>
          </ac:spMkLst>
        </pc:spChg>
        <pc:spChg chg="add del">
          <ac:chgData name="SONALI SHUGANI" userId="S::sonali.shugani@vision.org.in::61bb5b14-f15e-4669-9f70-db08bc74e1ee" providerId="AD" clId="Web-{EBA5D6BE-6ABE-F6F3-BC1D-0C516E7637C8}" dt="2024-03-15T06:27:23.291" v="308"/>
          <ac:spMkLst>
            <pc:docMk/>
            <pc:sldMk cId="2158460705" sldId="277"/>
            <ac:spMk id="32" creationId="{2B97F24A-32CE-4C1C-A50D-3016B394DCFB}"/>
          </ac:spMkLst>
        </pc:spChg>
        <pc:spChg chg="add del">
          <ac:chgData name="SONALI SHUGANI" userId="S::sonali.shugani@vision.org.in::61bb5b14-f15e-4669-9f70-db08bc74e1ee" providerId="AD" clId="Web-{EBA5D6BE-6ABE-F6F3-BC1D-0C516E7637C8}" dt="2024-03-15T06:27:23.291" v="308"/>
          <ac:spMkLst>
            <pc:docMk/>
            <pc:sldMk cId="2158460705" sldId="277"/>
            <ac:spMk id="34" creationId="{CD8B4F24-440B-49E9-B85D-733523DC064B}"/>
          </ac:spMkLst>
        </pc:spChg>
        <pc:graphicFrameChg chg="add del">
          <ac:chgData name="SONALI SHUGANI" userId="S::sonali.shugani@vision.org.in::61bb5b14-f15e-4669-9f70-db08bc74e1ee" providerId="AD" clId="Web-{EBA5D6BE-6ABE-F6F3-BC1D-0C516E7637C8}" dt="2024-03-15T06:23:13.423" v="290"/>
          <ac:graphicFrameMkLst>
            <pc:docMk/>
            <pc:sldMk cId="2158460705" sldId="277"/>
            <ac:graphicFrameMk id="5" creationId="{9B253ED4-9301-BAA2-C6BC-2C5F3085FF12}"/>
          </ac:graphicFrameMkLst>
        </pc:graphicFrameChg>
        <pc:graphicFrameChg chg="add del mod modGraphic">
          <ac:chgData name="SONALI SHUGANI" userId="S::sonali.shugani@vision.org.in::61bb5b14-f15e-4669-9f70-db08bc74e1ee" providerId="AD" clId="Web-{EBA5D6BE-6ABE-F6F3-BC1D-0C516E7637C8}" dt="2024-03-15T06:37:15.967" v="336"/>
          <ac:graphicFrameMkLst>
            <pc:docMk/>
            <pc:sldMk cId="2158460705" sldId="277"/>
            <ac:graphicFrameMk id="31" creationId="{95114CDA-74F5-B169-520F-4995999FC820}"/>
          </ac:graphicFrameMkLst>
        </pc:graphicFrameChg>
        <pc:graphicFrameChg chg="add mod modGraphic">
          <ac:chgData name="SONALI SHUGANI" userId="S::sonali.shugani@vision.org.in::61bb5b14-f15e-4669-9f70-db08bc74e1ee" providerId="AD" clId="Web-{EBA5D6BE-6ABE-F6F3-BC1D-0C516E7637C8}" dt="2024-03-15T06:49:48.133" v="368" actId="1076"/>
          <ac:graphicFrameMkLst>
            <pc:docMk/>
            <pc:sldMk cId="2158460705" sldId="277"/>
            <ac:graphicFrameMk id="242" creationId="{D7500BC6-7D7E-74E0-D021-E23C5499DE61}"/>
          </ac:graphicFrameMkLst>
        </pc:graphicFrameChg>
        <pc:picChg chg="add del mod">
          <ac:chgData name="SONALI SHUGANI" userId="S::sonali.shugani@vision.org.in::61bb5b14-f15e-4669-9f70-db08bc74e1ee" providerId="AD" clId="Web-{EBA5D6BE-6ABE-F6F3-BC1D-0C516E7637C8}" dt="2024-03-15T06:27:34.494" v="310"/>
          <ac:picMkLst>
            <pc:docMk/>
            <pc:sldMk cId="2158460705" sldId="277"/>
            <ac:picMk id="27" creationId="{A79C0C99-06F2-7AB9-9F8C-4F2EFD203042}"/>
          </ac:picMkLst>
        </pc:picChg>
        <pc:picChg chg="add del mod">
          <ac:chgData name="SONALI SHUGANI" userId="S::sonali.shugani@vision.org.in::61bb5b14-f15e-4669-9f70-db08bc74e1ee" providerId="AD" clId="Web-{EBA5D6BE-6ABE-F6F3-BC1D-0C516E7637C8}" dt="2024-03-15T06:34:02.039" v="318"/>
          <ac:picMkLst>
            <pc:docMk/>
            <pc:sldMk cId="2158460705" sldId="277"/>
            <ac:picMk id="28" creationId="{28EBD274-E71E-EF46-2F3D-3C58827206F1}"/>
          </ac:picMkLst>
        </pc:picChg>
        <pc:picChg chg="add del mod">
          <ac:chgData name="SONALI SHUGANI" userId="S::sonali.shugani@vision.org.in::61bb5b14-f15e-4669-9f70-db08bc74e1ee" providerId="AD" clId="Web-{EBA5D6BE-6ABE-F6F3-BC1D-0C516E7637C8}" dt="2024-03-15T06:33:59.460" v="317"/>
          <ac:picMkLst>
            <pc:docMk/>
            <pc:sldMk cId="2158460705" sldId="277"/>
            <ac:picMk id="29" creationId="{6DD8A77D-A6C4-BD0E-3D4F-A10CBC19194C}"/>
          </ac:picMkLst>
        </pc:picChg>
        <pc:picChg chg="add del mod">
          <ac:chgData name="SONALI SHUGANI" userId="S::sonali.shugani@vision.org.in::61bb5b14-f15e-4669-9f70-db08bc74e1ee" providerId="AD" clId="Web-{EBA5D6BE-6ABE-F6F3-BC1D-0C516E7637C8}" dt="2024-03-15T06:33:41.194" v="315"/>
          <ac:picMkLst>
            <pc:docMk/>
            <pc:sldMk cId="2158460705" sldId="277"/>
            <ac:picMk id="30" creationId="{7A65A1FF-BA2E-48F5-8DFB-FE6E9B671582}"/>
          </ac:picMkLst>
        </pc:picChg>
      </pc:sldChg>
    </pc:docChg>
  </pc:docChgLst>
  <pc:docChgLst>
    <pc:chgData name="SONALI SHUGANI" userId="S::sonali.shugani@vision.org.in::61bb5b14-f15e-4669-9f70-db08bc74e1ee" providerId="AD" clId="Web-{0443FF49-83B4-473F-AB14-8A7CF992F0DB}"/>
    <pc:docChg chg="addSld delSld">
      <pc:chgData name="SONALI SHUGANI" userId="S::sonali.shugani@vision.org.in::61bb5b14-f15e-4669-9f70-db08bc74e1ee" providerId="AD" clId="Web-{0443FF49-83B4-473F-AB14-8A7CF992F0DB}" dt="2024-04-04T10:13:22.936" v="1"/>
      <pc:docMkLst>
        <pc:docMk/>
      </pc:docMkLst>
      <pc:sldChg chg="add del">
        <pc:chgData name="SONALI SHUGANI" userId="S::sonali.shugani@vision.org.in::61bb5b14-f15e-4669-9f70-db08bc74e1ee" providerId="AD" clId="Web-{0443FF49-83B4-473F-AB14-8A7CF992F0DB}" dt="2024-04-04T10:13:22.936" v="1"/>
        <pc:sldMkLst>
          <pc:docMk/>
          <pc:sldMk cId="109857222" sldId="292"/>
        </pc:sldMkLst>
      </pc:sldChg>
    </pc:docChg>
  </pc:docChgLst>
  <pc:docChgLst>
    <pc:chgData name="SONALI SHUGANI" userId="S::sonali.shugani@vision.org.in::61bb5b14-f15e-4669-9f70-db08bc74e1ee" providerId="AD" clId="Web-{900AD925-1643-569A-E260-6220B5B0A7FE}"/>
    <pc:docChg chg="addSld delSld modSld">
      <pc:chgData name="SONALI SHUGANI" userId="S::sonali.shugani@vision.org.in::61bb5b14-f15e-4669-9f70-db08bc74e1ee" providerId="AD" clId="Web-{900AD925-1643-569A-E260-6220B5B0A7FE}" dt="2024-03-06T05:49:22.430" v="158" actId="20577"/>
      <pc:docMkLst>
        <pc:docMk/>
      </pc:docMkLst>
      <pc:sldChg chg="modSp new">
        <pc:chgData name="SONALI SHUGANI" userId="S::sonali.shugani@vision.org.in::61bb5b14-f15e-4669-9f70-db08bc74e1ee" providerId="AD" clId="Web-{900AD925-1643-569A-E260-6220B5B0A7FE}" dt="2024-03-06T05:32:18.719" v="39" actId="20577"/>
        <pc:sldMkLst>
          <pc:docMk/>
          <pc:sldMk cId="3298942723" sldId="256"/>
        </pc:sldMkLst>
        <pc:spChg chg="mod">
          <ac:chgData name="SONALI SHUGANI" userId="S::sonali.shugani@vision.org.in::61bb5b14-f15e-4669-9f70-db08bc74e1ee" providerId="AD" clId="Web-{900AD925-1643-569A-E260-6220B5B0A7FE}" dt="2024-03-06T05:32:04.359" v="22" actId="20577"/>
          <ac:spMkLst>
            <pc:docMk/>
            <pc:sldMk cId="3298942723" sldId="256"/>
            <ac:spMk id="2" creationId="{2E4A846F-8AF1-EF04-A6B6-3B1F7DE44F33}"/>
          </ac:spMkLst>
        </pc:spChg>
        <pc:spChg chg="mod">
          <ac:chgData name="SONALI SHUGANI" userId="S::sonali.shugani@vision.org.in::61bb5b14-f15e-4669-9f70-db08bc74e1ee" providerId="AD" clId="Web-{900AD925-1643-569A-E260-6220B5B0A7FE}" dt="2024-03-06T05:32:18.719" v="39" actId="20577"/>
          <ac:spMkLst>
            <pc:docMk/>
            <pc:sldMk cId="3298942723" sldId="256"/>
            <ac:spMk id="3" creationId="{1D44C2E7-9D7E-5BE5-456F-3F1D761CBC7A}"/>
          </ac:spMkLst>
        </pc:spChg>
      </pc:sldChg>
      <pc:sldChg chg="modSp new del">
        <pc:chgData name="SONALI SHUGANI" userId="S::sonali.shugani@vision.org.in::61bb5b14-f15e-4669-9f70-db08bc74e1ee" providerId="AD" clId="Web-{900AD925-1643-569A-E260-6220B5B0A7FE}" dt="2024-03-06T05:39:16.020" v="149"/>
        <pc:sldMkLst>
          <pc:docMk/>
          <pc:sldMk cId="3221243145" sldId="257"/>
        </pc:sldMkLst>
        <pc:spChg chg="mod">
          <ac:chgData name="SONALI SHUGANI" userId="S::sonali.shugani@vision.org.in::61bb5b14-f15e-4669-9f70-db08bc74e1ee" providerId="AD" clId="Web-{900AD925-1643-569A-E260-6220B5B0A7FE}" dt="2024-03-06T05:35:41.483" v="55" actId="20577"/>
          <ac:spMkLst>
            <pc:docMk/>
            <pc:sldMk cId="3221243145" sldId="257"/>
            <ac:spMk id="2" creationId="{58852911-906E-3A45-0359-10E34808E3E3}"/>
          </ac:spMkLst>
        </pc:spChg>
        <pc:spChg chg="mod">
          <ac:chgData name="SONALI SHUGANI" userId="S::sonali.shugani@vision.org.in::61bb5b14-f15e-4669-9f70-db08bc74e1ee" providerId="AD" clId="Web-{900AD925-1643-569A-E260-6220B5B0A7FE}" dt="2024-03-06T05:38:54.598" v="136" actId="20577"/>
          <ac:spMkLst>
            <pc:docMk/>
            <pc:sldMk cId="3221243145" sldId="257"/>
            <ac:spMk id="3" creationId="{C33EFF1E-0C00-F048-5BDE-8E1A57C248CD}"/>
          </ac:spMkLst>
        </pc:spChg>
      </pc:sldChg>
      <pc:sldChg chg="modSp new del">
        <pc:chgData name="SONALI SHUGANI" userId="S::sonali.shugani@vision.org.in::61bb5b14-f15e-4669-9f70-db08bc74e1ee" providerId="AD" clId="Web-{900AD925-1643-569A-E260-6220B5B0A7FE}" dt="2024-03-06T05:39:16.020" v="148"/>
        <pc:sldMkLst>
          <pc:docMk/>
          <pc:sldMk cId="1199120329" sldId="258"/>
        </pc:sldMkLst>
        <pc:spChg chg="mod">
          <ac:chgData name="SONALI SHUGANI" userId="S::sonali.shugani@vision.org.in::61bb5b14-f15e-4669-9f70-db08bc74e1ee" providerId="AD" clId="Web-{900AD925-1643-569A-E260-6220B5B0A7FE}" dt="2024-03-06T05:36:49.953" v="82" actId="20577"/>
          <ac:spMkLst>
            <pc:docMk/>
            <pc:sldMk cId="1199120329" sldId="258"/>
            <ac:spMk id="2" creationId="{DF1D6626-913E-4197-A6CB-C0966698DFCA}"/>
          </ac:spMkLst>
        </pc:spChg>
        <pc:spChg chg="mod">
          <ac:chgData name="SONALI SHUGANI" userId="S::sonali.shugani@vision.org.in::61bb5b14-f15e-4669-9f70-db08bc74e1ee" providerId="AD" clId="Web-{900AD925-1643-569A-E260-6220B5B0A7FE}" dt="2024-03-06T05:39:10.411" v="146" actId="20577"/>
          <ac:spMkLst>
            <pc:docMk/>
            <pc:sldMk cId="1199120329" sldId="258"/>
            <ac:spMk id="3" creationId="{9C3E8257-1973-5042-37BB-E5AFD4786889}"/>
          </ac:spMkLst>
        </pc:spChg>
      </pc:sldChg>
      <pc:sldChg chg="modSp new del">
        <pc:chgData name="SONALI SHUGANI" userId="S::sonali.shugani@vision.org.in::61bb5b14-f15e-4669-9f70-db08bc74e1ee" providerId="AD" clId="Web-{900AD925-1643-569A-E260-6220B5B0A7FE}" dt="2024-03-06T05:39:16.020" v="147"/>
        <pc:sldMkLst>
          <pc:docMk/>
          <pc:sldMk cId="364542760" sldId="259"/>
        </pc:sldMkLst>
        <pc:spChg chg="mod">
          <ac:chgData name="SONALI SHUGANI" userId="S::sonali.shugani@vision.org.in::61bb5b14-f15e-4669-9f70-db08bc74e1ee" providerId="AD" clId="Web-{900AD925-1643-569A-E260-6220B5B0A7FE}" dt="2024-03-06T05:37:17.829" v="101" actId="20577"/>
          <ac:spMkLst>
            <pc:docMk/>
            <pc:sldMk cId="364542760" sldId="259"/>
            <ac:spMk id="2" creationId="{14393B1E-1F27-5A01-256C-06E1520889BE}"/>
          </ac:spMkLst>
        </pc:spChg>
        <pc:spChg chg="mod">
          <ac:chgData name="SONALI SHUGANI" userId="S::sonali.shugani@vision.org.in::61bb5b14-f15e-4669-9f70-db08bc74e1ee" providerId="AD" clId="Web-{900AD925-1643-569A-E260-6220B5B0A7FE}" dt="2024-03-06T05:37:31.486" v="109" actId="20577"/>
          <ac:spMkLst>
            <pc:docMk/>
            <pc:sldMk cId="364542760" sldId="259"/>
            <ac:spMk id="3" creationId="{341E6008-6711-EE77-A9A4-8CE9D30827A4}"/>
          </ac:spMkLst>
        </pc:spChg>
      </pc:sldChg>
      <pc:sldChg chg="modSp new">
        <pc:chgData name="SONALI SHUGANI" userId="S::sonali.shugani@vision.org.in::61bb5b14-f15e-4669-9f70-db08bc74e1ee" providerId="AD" clId="Web-{900AD925-1643-569A-E260-6220B5B0A7FE}" dt="2024-03-06T05:49:22.430" v="158" actId="20577"/>
        <pc:sldMkLst>
          <pc:docMk/>
          <pc:sldMk cId="3360824254" sldId="260"/>
        </pc:sldMkLst>
        <pc:spChg chg="mod">
          <ac:chgData name="SONALI SHUGANI" userId="S::sonali.shugani@vision.org.in::61bb5b14-f15e-4669-9f70-db08bc74e1ee" providerId="AD" clId="Web-{900AD925-1643-569A-E260-6220B5B0A7FE}" dt="2024-03-06T05:49:22.430" v="158" actId="20577"/>
          <ac:spMkLst>
            <pc:docMk/>
            <pc:sldMk cId="3360824254" sldId="260"/>
            <ac:spMk id="2" creationId="{865FC823-C8FA-4CE0-F9CC-5608F5630E7E}"/>
          </ac:spMkLst>
        </pc:spChg>
      </pc:sldChg>
      <pc:sldChg chg="new">
        <pc:chgData name="SONALI SHUGANI" userId="S::sonali.shugani@vision.org.in::61bb5b14-f15e-4669-9f70-db08bc74e1ee" providerId="AD" clId="Web-{900AD925-1643-569A-E260-6220B5B0A7FE}" dt="2024-03-06T05:36:19.421" v="62"/>
        <pc:sldMkLst>
          <pc:docMk/>
          <pc:sldMk cId="54670294" sldId="261"/>
        </pc:sldMkLst>
      </pc:sldChg>
    </pc:docChg>
  </pc:docChgLst>
  <pc:docChgLst>
    <pc:chgData name="SONALI SHUGANI" userId="S::sonali.shugani@vision.org.in::61bb5b14-f15e-4669-9f70-db08bc74e1ee" providerId="AD" clId="Web-{42FE4616-BF23-D390-1C66-17FFDA593231}"/>
    <pc:docChg chg="modSld">
      <pc:chgData name="SONALI SHUGANI" userId="S::sonali.shugani@vision.org.in::61bb5b14-f15e-4669-9f70-db08bc74e1ee" providerId="AD" clId="Web-{42FE4616-BF23-D390-1C66-17FFDA593231}" dt="2024-04-04T06:44:58.583" v="91" actId="20577"/>
      <pc:docMkLst>
        <pc:docMk/>
      </pc:docMkLst>
      <pc:sldChg chg="addSp delSp modSp mod setBg">
        <pc:chgData name="SONALI SHUGANI" userId="S::sonali.shugani@vision.org.in::61bb5b14-f15e-4669-9f70-db08bc74e1ee" providerId="AD" clId="Web-{42FE4616-BF23-D390-1C66-17FFDA593231}" dt="2024-04-04T06:13:02.612" v="7" actId="20577"/>
        <pc:sldMkLst>
          <pc:docMk/>
          <pc:sldMk cId="1888322402" sldId="280"/>
        </pc:sldMkLst>
        <pc:spChg chg="mod">
          <ac:chgData name="SONALI SHUGANI" userId="S::sonali.shugani@vision.org.in::61bb5b14-f15e-4669-9f70-db08bc74e1ee" providerId="AD" clId="Web-{42FE4616-BF23-D390-1C66-17FFDA593231}" dt="2024-04-04T06:13:02.612" v="7" actId="20577"/>
          <ac:spMkLst>
            <pc:docMk/>
            <pc:sldMk cId="1888322402" sldId="280"/>
            <ac:spMk id="2" creationId="{F4425DC0-1891-1EDC-C4CC-097C7B582960}"/>
          </ac:spMkLst>
        </pc:spChg>
        <pc:spChg chg="add del">
          <ac:chgData name="SONALI SHUGANI" userId="S::sonali.shugani@vision.org.in::61bb5b14-f15e-4669-9f70-db08bc74e1ee" providerId="AD" clId="Web-{42FE4616-BF23-D390-1C66-17FFDA593231}" dt="2024-04-04T06:11:06.077" v="1"/>
          <ac:spMkLst>
            <pc:docMk/>
            <pc:sldMk cId="1888322402" sldId="280"/>
            <ac:spMk id="12" creationId="{955A2079-FA98-4876-80F0-72364A7D2EA4}"/>
          </ac:spMkLst>
        </pc:spChg>
        <pc:spChg chg="add del">
          <ac:chgData name="SONALI SHUGANI" userId="S::sonali.shugani@vision.org.in::61bb5b14-f15e-4669-9f70-db08bc74e1ee" providerId="AD" clId="Web-{42FE4616-BF23-D390-1C66-17FFDA593231}" dt="2024-04-04T06:11:28.046" v="4"/>
          <ac:spMkLst>
            <pc:docMk/>
            <pc:sldMk cId="1888322402" sldId="280"/>
            <ac:spMk id="16" creationId="{2659FDB4-FCBE-4A89-B46D-43D4FA54464D}"/>
          </ac:spMkLst>
        </pc:spChg>
        <pc:spChg chg="add">
          <ac:chgData name="SONALI SHUGANI" userId="S::sonali.shugani@vision.org.in::61bb5b14-f15e-4669-9f70-db08bc74e1ee" providerId="AD" clId="Web-{42FE4616-BF23-D390-1C66-17FFDA593231}" dt="2024-04-04T06:11:28.046" v="4"/>
          <ac:spMkLst>
            <pc:docMk/>
            <pc:sldMk cId="1888322402" sldId="280"/>
            <ac:spMk id="21" creationId="{6C4028FD-8BAA-4A19-BFDE-594D991B7552}"/>
          </ac:spMkLst>
        </pc:spChg>
        <pc:graphicFrameChg chg="mod modGraphic">
          <ac:chgData name="SONALI SHUGANI" userId="S::sonali.shugani@vision.org.in::61bb5b14-f15e-4669-9f70-db08bc74e1ee" providerId="AD" clId="Web-{42FE4616-BF23-D390-1C66-17FFDA593231}" dt="2024-04-04T06:11:28.046" v="4"/>
          <ac:graphicFrameMkLst>
            <pc:docMk/>
            <pc:sldMk cId="1888322402" sldId="280"/>
            <ac:graphicFrameMk id="7" creationId="{67B8F367-6113-56B7-10F0-D6EEA5AB3B0D}"/>
          </ac:graphicFrameMkLst>
        </pc:graphicFrameChg>
        <pc:cxnChg chg="add del">
          <ac:chgData name="SONALI SHUGANI" userId="S::sonali.shugani@vision.org.in::61bb5b14-f15e-4669-9f70-db08bc74e1ee" providerId="AD" clId="Web-{42FE4616-BF23-D390-1C66-17FFDA593231}" dt="2024-04-04T06:11:28.046" v="4"/>
          <ac:cxnSpMkLst>
            <pc:docMk/>
            <pc:sldMk cId="1888322402" sldId="280"/>
            <ac:cxnSpMk id="14" creationId="{C8F51B3F-8331-4E4A-AE96-D47B1006EEAD}"/>
          </ac:cxnSpMkLst>
        </pc:cxnChg>
      </pc:sldChg>
      <pc:sldChg chg="addSp delSp modSp mod setBg">
        <pc:chgData name="SONALI SHUGANI" userId="S::sonali.shugani@vision.org.in::61bb5b14-f15e-4669-9f70-db08bc74e1ee" providerId="AD" clId="Web-{42FE4616-BF23-D390-1C66-17FFDA593231}" dt="2024-04-04T06:30:32.538" v="71" actId="20577"/>
        <pc:sldMkLst>
          <pc:docMk/>
          <pc:sldMk cId="3812115420" sldId="281"/>
        </pc:sldMkLst>
        <pc:spChg chg="mod">
          <ac:chgData name="SONALI SHUGANI" userId="S::sonali.shugani@vision.org.in::61bb5b14-f15e-4669-9f70-db08bc74e1ee" providerId="AD" clId="Web-{42FE4616-BF23-D390-1C66-17FFDA593231}" dt="2024-04-04T06:30:32.538" v="71" actId="20577"/>
          <ac:spMkLst>
            <pc:docMk/>
            <pc:sldMk cId="3812115420" sldId="281"/>
            <ac:spMk id="2" creationId="{F804DDE0-9B8A-45D5-7E38-774043EBBECC}"/>
          </ac:spMkLst>
        </pc:spChg>
        <pc:spChg chg="del mod">
          <ac:chgData name="SONALI SHUGANI" userId="S::sonali.shugani@vision.org.in::61bb5b14-f15e-4669-9f70-db08bc74e1ee" providerId="AD" clId="Web-{42FE4616-BF23-D390-1C66-17FFDA593231}" dt="2024-04-04T06:24:01.119" v="50"/>
          <ac:spMkLst>
            <pc:docMk/>
            <pc:sldMk cId="3812115420" sldId="281"/>
            <ac:spMk id="3" creationId="{911549C9-7129-2316-F0B4-72E94A60F1A6}"/>
          </ac:spMkLst>
        </pc:spChg>
        <pc:spChg chg="add del">
          <ac:chgData name="SONALI SHUGANI" userId="S::sonali.shugani@vision.org.in::61bb5b14-f15e-4669-9f70-db08bc74e1ee" providerId="AD" clId="Web-{42FE4616-BF23-D390-1C66-17FFDA593231}" dt="2024-04-04T06:24:37.182" v="59"/>
          <ac:spMkLst>
            <pc:docMk/>
            <pc:sldMk cId="3812115420" sldId="281"/>
            <ac:spMk id="9" creationId="{345A976A-8DE3-4B67-B94B-2044FDD12899}"/>
          </ac:spMkLst>
        </pc:spChg>
        <pc:spChg chg="add del">
          <ac:chgData name="SONALI SHUGANI" userId="S::sonali.shugani@vision.org.in::61bb5b14-f15e-4669-9f70-db08bc74e1ee" providerId="AD" clId="Web-{42FE4616-BF23-D390-1C66-17FFDA593231}" dt="2024-04-04T06:24:37.182" v="59"/>
          <ac:spMkLst>
            <pc:docMk/>
            <pc:sldMk cId="3812115420" sldId="281"/>
            <ac:spMk id="11" creationId="{6EAAA1B9-2DDB-49C9-A037-A523D2F13C15}"/>
          </ac:spMkLst>
        </pc:spChg>
        <pc:spChg chg="add del">
          <ac:chgData name="SONALI SHUGANI" userId="S::sonali.shugani@vision.org.in::61bb5b14-f15e-4669-9f70-db08bc74e1ee" providerId="AD" clId="Web-{42FE4616-BF23-D390-1C66-17FFDA593231}" dt="2024-04-04T06:28:56.613" v="61"/>
          <ac:spMkLst>
            <pc:docMk/>
            <pc:sldMk cId="3812115420" sldId="281"/>
            <ac:spMk id="24" creationId="{D143E7E7-E8B6-4540-9F64-16248A70AA39}"/>
          </ac:spMkLst>
        </pc:spChg>
        <pc:spChg chg="add del">
          <ac:chgData name="SONALI SHUGANI" userId="S::sonali.shugani@vision.org.in::61bb5b14-f15e-4669-9f70-db08bc74e1ee" providerId="AD" clId="Web-{42FE4616-BF23-D390-1C66-17FFDA593231}" dt="2024-04-04T06:28:56.613" v="61"/>
          <ac:spMkLst>
            <pc:docMk/>
            <pc:sldMk cId="3812115420" sldId="281"/>
            <ac:spMk id="25" creationId="{44D65982-4F00-4330-8DAA-DE6A9E4D6D23}"/>
          </ac:spMkLst>
        </pc:spChg>
        <pc:spChg chg="add del">
          <ac:chgData name="SONALI SHUGANI" userId="S::sonali.shugani@vision.org.in::61bb5b14-f15e-4669-9f70-db08bc74e1ee" providerId="AD" clId="Web-{42FE4616-BF23-D390-1C66-17FFDA593231}" dt="2024-04-04T06:30:15.147" v="68"/>
          <ac:spMkLst>
            <pc:docMk/>
            <pc:sldMk cId="3812115420" sldId="281"/>
            <ac:spMk id="30" creationId="{BACC6370-2D7E-4714-9D71-7542949D7D5D}"/>
          </ac:spMkLst>
        </pc:spChg>
        <pc:spChg chg="add del">
          <ac:chgData name="SONALI SHUGANI" userId="S::sonali.shugani@vision.org.in::61bb5b14-f15e-4669-9f70-db08bc74e1ee" providerId="AD" clId="Web-{42FE4616-BF23-D390-1C66-17FFDA593231}" dt="2024-04-04T06:30:15.147" v="68"/>
          <ac:spMkLst>
            <pc:docMk/>
            <pc:sldMk cId="3812115420" sldId="281"/>
            <ac:spMk id="31" creationId="{F68B3F68-107C-434F-AA38-110D5EA91B85}"/>
          </ac:spMkLst>
        </pc:spChg>
        <pc:spChg chg="add del">
          <ac:chgData name="SONALI SHUGANI" userId="S::sonali.shugani@vision.org.in::61bb5b14-f15e-4669-9f70-db08bc74e1ee" providerId="AD" clId="Web-{42FE4616-BF23-D390-1C66-17FFDA593231}" dt="2024-04-04T06:30:15.147" v="68"/>
          <ac:spMkLst>
            <pc:docMk/>
            <pc:sldMk cId="3812115420" sldId="281"/>
            <ac:spMk id="32" creationId="{AAD0DBB9-1A4B-4391-81D4-CB19F9AB918A}"/>
          </ac:spMkLst>
        </pc:spChg>
        <pc:spChg chg="add del">
          <ac:chgData name="SONALI SHUGANI" userId="S::sonali.shugani@vision.org.in::61bb5b14-f15e-4669-9f70-db08bc74e1ee" providerId="AD" clId="Web-{42FE4616-BF23-D390-1C66-17FFDA593231}" dt="2024-04-04T06:30:15.147" v="68"/>
          <ac:spMkLst>
            <pc:docMk/>
            <pc:sldMk cId="3812115420" sldId="281"/>
            <ac:spMk id="33" creationId="{063BBA22-50EA-4C4D-BE05-F1CE4E63AA56}"/>
          </ac:spMkLst>
        </pc:spChg>
        <pc:spChg chg="add">
          <ac:chgData name="SONALI SHUGANI" userId="S::sonali.shugani@vision.org.in::61bb5b14-f15e-4669-9f70-db08bc74e1ee" providerId="AD" clId="Web-{42FE4616-BF23-D390-1C66-17FFDA593231}" dt="2024-04-04T06:30:15.147" v="68"/>
          <ac:spMkLst>
            <pc:docMk/>
            <pc:sldMk cId="3812115420" sldId="281"/>
            <ac:spMk id="38" creationId="{6C4028FD-8BAA-4A19-BFDE-594D991B7552}"/>
          </ac:spMkLst>
        </pc:spChg>
        <pc:grpChg chg="add del">
          <ac:chgData name="SONALI SHUGANI" userId="S::sonali.shugani@vision.org.in::61bb5b14-f15e-4669-9f70-db08bc74e1ee" providerId="AD" clId="Web-{42FE4616-BF23-D390-1C66-17FFDA593231}" dt="2024-04-04T06:24:37.182" v="59"/>
          <ac:grpSpMkLst>
            <pc:docMk/>
            <pc:sldMk cId="3812115420" sldId="281"/>
            <ac:grpSpMk id="13" creationId="{B441F8D5-EBCE-4FB9-91A9-3425971C1F99}"/>
          </ac:grpSpMkLst>
        </pc:grpChg>
        <pc:grpChg chg="add del">
          <ac:chgData name="SONALI SHUGANI" userId="S::sonali.shugani@vision.org.in::61bb5b14-f15e-4669-9f70-db08bc74e1ee" providerId="AD" clId="Web-{42FE4616-BF23-D390-1C66-17FFDA593231}" dt="2024-04-04T06:28:56.613" v="61"/>
          <ac:grpSpMkLst>
            <pc:docMk/>
            <pc:sldMk cId="3812115420" sldId="281"/>
            <ac:grpSpMk id="15" creationId="{43F5E015-E085-4624-B431-B42414448684}"/>
          </ac:grpSpMkLst>
        </pc:grpChg>
        <pc:grpChg chg="add del">
          <ac:chgData name="SONALI SHUGANI" userId="S::sonali.shugani@vision.org.in::61bb5b14-f15e-4669-9f70-db08bc74e1ee" providerId="AD" clId="Web-{42FE4616-BF23-D390-1C66-17FFDA593231}" dt="2024-04-04T06:24:37.182" v="59"/>
          <ac:grpSpMkLst>
            <pc:docMk/>
            <pc:sldMk cId="3812115420" sldId="281"/>
            <ac:grpSpMk id="19" creationId="{08701F99-7E4C-4B92-A4B5-307CDFB7A4DE}"/>
          </ac:grpSpMkLst>
        </pc:grpChg>
        <pc:grpChg chg="add del">
          <ac:chgData name="SONALI SHUGANI" userId="S::sonali.shugani@vision.org.in::61bb5b14-f15e-4669-9f70-db08bc74e1ee" providerId="AD" clId="Web-{42FE4616-BF23-D390-1C66-17FFDA593231}" dt="2024-04-04T06:28:56.613" v="61"/>
          <ac:grpSpMkLst>
            <pc:docMk/>
            <pc:sldMk cId="3812115420" sldId="281"/>
            <ac:grpSpMk id="26" creationId="{400A7B37-4458-4745-AA03-7239FAF2D854}"/>
          </ac:grpSpMkLst>
        </pc:grpChg>
        <pc:graphicFrameChg chg="add mod ord modGraphic">
          <ac:chgData name="SONALI SHUGANI" userId="S::sonali.shugani@vision.org.in::61bb5b14-f15e-4669-9f70-db08bc74e1ee" providerId="AD" clId="Web-{42FE4616-BF23-D390-1C66-17FFDA593231}" dt="2024-04-04T06:30:15.147" v="68"/>
          <ac:graphicFrameMkLst>
            <pc:docMk/>
            <pc:sldMk cId="3812115420" sldId="281"/>
            <ac:graphicFrameMk id="4" creationId="{85E88154-1573-EC2D-133E-735189D9581E}"/>
          </ac:graphicFrameMkLst>
        </pc:graphicFrameChg>
      </pc:sldChg>
      <pc:sldChg chg="modSp">
        <pc:chgData name="SONALI SHUGANI" userId="S::sonali.shugani@vision.org.in::61bb5b14-f15e-4669-9f70-db08bc74e1ee" providerId="AD" clId="Web-{42FE4616-BF23-D390-1C66-17FFDA593231}" dt="2024-04-04T06:44:58.583" v="91" actId="20577"/>
        <pc:sldMkLst>
          <pc:docMk/>
          <pc:sldMk cId="2009257559" sldId="282"/>
        </pc:sldMkLst>
        <pc:spChg chg="mod">
          <ac:chgData name="SONALI SHUGANI" userId="S::sonali.shugani@vision.org.in::61bb5b14-f15e-4669-9f70-db08bc74e1ee" providerId="AD" clId="Web-{42FE4616-BF23-D390-1C66-17FFDA593231}" dt="2024-04-04T06:44:58.583" v="91" actId="20577"/>
          <ac:spMkLst>
            <pc:docMk/>
            <pc:sldMk cId="2009257559" sldId="282"/>
            <ac:spMk id="2" creationId="{13EED651-6BEC-4F1B-9DFC-E9B1C8CFA542}"/>
          </ac:spMkLst>
        </pc:spChg>
        <pc:spChg chg="mod">
          <ac:chgData name="SONALI SHUGANI" userId="S::sonali.shugani@vision.org.in::61bb5b14-f15e-4669-9f70-db08bc74e1ee" providerId="AD" clId="Web-{42FE4616-BF23-D390-1C66-17FFDA593231}" dt="2024-04-04T06:44:30.535" v="72" actId="20577"/>
          <ac:spMkLst>
            <pc:docMk/>
            <pc:sldMk cId="2009257559" sldId="282"/>
            <ac:spMk id="3" creationId="{6490C122-7E8D-A6D9-7418-2FB347C14056}"/>
          </ac:spMkLst>
        </pc:spChg>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34757-A933-46A4-8693-DE04BA17ABEB}" type="doc">
      <dgm:prSet loTypeId="urn:microsoft.com/office/officeart/2005/8/layout/cycle3" loCatId="cycle" qsTypeId="urn:microsoft.com/office/officeart/2005/8/quickstyle/simple4" qsCatId="simple" csTypeId="urn:microsoft.com/office/officeart/2005/8/colors/accent0_3" csCatId="mainScheme" phldr="1"/>
      <dgm:spPr/>
      <dgm:t>
        <a:bodyPr/>
        <a:lstStyle/>
        <a:p>
          <a:endParaRPr lang="en-US"/>
        </a:p>
      </dgm:t>
    </dgm:pt>
    <dgm:pt modelId="{627242F3-CC6F-484B-B067-D849E190C310}">
      <dgm:prSet phldr="0"/>
      <dgm:spPr/>
      <dgm:t>
        <a:bodyPr/>
        <a:lstStyle/>
        <a:p>
          <a:pPr algn="l" rtl="0">
            <a:lnSpc>
              <a:spcPct val="90000"/>
            </a:lnSpc>
          </a:pPr>
          <a:r>
            <a:rPr lang="en-US">
              <a:latin typeface="Calibri"/>
              <a:ea typeface="Calibri"/>
              <a:cs typeface="Calibri"/>
            </a:rPr>
            <a:t>Determine the purpose of the job analysis.</a:t>
          </a:r>
        </a:p>
      </dgm:t>
    </dgm:pt>
    <dgm:pt modelId="{F90ED6E4-B85E-4813-B411-D2C66E0B5AC6}" type="parTrans" cxnId="{7637B871-6EB9-4F1E-95EA-7CB3244956D2}">
      <dgm:prSet/>
      <dgm:spPr/>
    </dgm:pt>
    <dgm:pt modelId="{FF383651-0F2C-453A-AA81-2B4A24BAF47C}" type="sibTrans" cxnId="{7637B871-6EB9-4F1E-95EA-7CB3244956D2}">
      <dgm:prSet/>
      <dgm:spPr/>
    </dgm:pt>
    <dgm:pt modelId="{22E7C920-426A-4D23-87ED-62ABB3FE4912}">
      <dgm:prSet phldr="0"/>
      <dgm:spPr/>
      <dgm:t>
        <a:bodyPr/>
        <a:lstStyle/>
        <a:p>
          <a:pPr algn="l">
            <a:lnSpc>
              <a:spcPct val="90000"/>
            </a:lnSpc>
          </a:pPr>
          <a:r>
            <a:rPr lang="en-US">
              <a:latin typeface="Calibri"/>
              <a:ea typeface="Calibri"/>
              <a:cs typeface="Calibri"/>
            </a:rPr>
            <a:t>Identify the jobs to be analyzed.</a:t>
          </a:r>
        </a:p>
      </dgm:t>
    </dgm:pt>
    <dgm:pt modelId="{16CBE181-36F1-4AA8-BBA0-9F294681308A}" type="parTrans" cxnId="{CBE376B4-81B8-4BDB-907B-7A8DB46F9F3B}">
      <dgm:prSet/>
      <dgm:spPr/>
    </dgm:pt>
    <dgm:pt modelId="{76133C38-7CB0-476C-B295-5A7B4ABDE8AA}" type="sibTrans" cxnId="{CBE376B4-81B8-4BDB-907B-7A8DB46F9F3B}">
      <dgm:prSet/>
      <dgm:spPr/>
    </dgm:pt>
    <dgm:pt modelId="{6F96B70A-CCA8-4CD4-AD66-D47DF458CEAF}">
      <dgm:prSet phldr="0"/>
      <dgm:spPr/>
      <dgm:t>
        <a:bodyPr/>
        <a:lstStyle/>
        <a:p>
          <a:pPr algn="l">
            <a:lnSpc>
              <a:spcPct val="90000"/>
            </a:lnSpc>
          </a:pPr>
          <a:r>
            <a:rPr lang="en-US">
              <a:latin typeface="Calibri"/>
              <a:ea typeface="Calibri"/>
              <a:cs typeface="Calibri"/>
            </a:rPr>
            <a:t>Determine the data collection method.</a:t>
          </a:r>
        </a:p>
      </dgm:t>
    </dgm:pt>
    <dgm:pt modelId="{762CD8AB-13AB-419E-8486-C4CD2C1E3CCF}" type="parTrans" cxnId="{F1E0EEDA-4D29-4FC8-8372-247076B77D1C}">
      <dgm:prSet/>
      <dgm:spPr/>
    </dgm:pt>
    <dgm:pt modelId="{5C67851F-4723-494C-BB52-8EE6E54192B3}" type="sibTrans" cxnId="{F1E0EEDA-4D29-4FC8-8372-247076B77D1C}">
      <dgm:prSet/>
      <dgm:spPr/>
    </dgm:pt>
    <dgm:pt modelId="{54B0A653-7534-4971-81C5-4ECCCD8EC113}">
      <dgm:prSet phldr="0"/>
      <dgm:spPr/>
      <dgm:t>
        <a:bodyPr/>
        <a:lstStyle/>
        <a:p>
          <a:pPr algn="l">
            <a:lnSpc>
              <a:spcPct val="90000"/>
            </a:lnSpc>
          </a:pPr>
          <a:r>
            <a:rPr lang="en-US">
              <a:latin typeface="Calibri"/>
              <a:ea typeface="Calibri"/>
              <a:cs typeface="Calibri"/>
            </a:rPr>
            <a:t>Explain the process to employees &amp; involve them.</a:t>
          </a:r>
        </a:p>
      </dgm:t>
    </dgm:pt>
    <dgm:pt modelId="{BD55F8A6-792F-4C17-A577-636A11E5EE63}" type="parTrans" cxnId="{7ABBDF6F-7BDB-4687-9636-D9110A6E664A}">
      <dgm:prSet/>
      <dgm:spPr/>
    </dgm:pt>
    <dgm:pt modelId="{872098DC-3E8F-44FB-813E-790A4EB3675A}" type="sibTrans" cxnId="{7ABBDF6F-7BDB-4687-9636-D9110A6E664A}">
      <dgm:prSet/>
      <dgm:spPr/>
    </dgm:pt>
    <dgm:pt modelId="{494CC984-8D79-4325-BA62-C92E702ADC23}">
      <dgm:prSet phldr="0"/>
      <dgm:spPr/>
      <dgm:t>
        <a:bodyPr/>
        <a:lstStyle/>
        <a:p>
          <a:pPr algn="l">
            <a:lnSpc>
              <a:spcPct val="90000"/>
            </a:lnSpc>
          </a:pPr>
          <a:r>
            <a:rPr lang="en-US">
              <a:latin typeface="Calibri"/>
              <a:ea typeface="Calibri"/>
              <a:cs typeface="Calibri"/>
            </a:rPr>
            <a:t>Collect job analysis information.</a:t>
          </a:r>
        </a:p>
      </dgm:t>
    </dgm:pt>
    <dgm:pt modelId="{33D45BB6-185C-4964-B720-A0E4214C4C14}" type="parTrans" cxnId="{F772A9D4-5DBD-483E-9EF7-429B5E80AD4F}">
      <dgm:prSet/>
      <dgm:spPr/>
    </dgm:pt>
    <dgm:pt modelId="{26C27977-0356-4C97-84EC-C714761ABC19}" type="sibTrans" cxnId="{F772A9D4-5DBD-483E-9EF7-429B5E80AD4F}">
      <dgm:prSet/>
      <dgm:spPr/>
    </dgm:pt>
    <dgm:pt modelId="{861F3D96-34CC-48F0-9DA7-0B0A68BDDCB4}">
      <dgm:prSet phldr="0"/>
      <dgm:spPr/>
      <dgm:t>
        <a:bodyPr/>
        <a:lstStyle/>
        <a:p>
          <a:pPr algn="l">
            <a:lnSpc>
              <a:spcPct val="90000"/>
            </a:lnSpc>
          </a:pPr>
          <a:r>
            <a:rPr lang="en-US">
              <a:latin typeface="Calibri"/>
              <a:ea typeface="Calibri"/>
              <a:cs typeface="Calibri"/>
            </a:rPr>
            <a:t>Process the job analysis information.</a:t>
          </a:r>
        </a:p>
      </dgm:t>
    </dgm:pt>
    <dgm:pt modelId="{5BD7BD33-BECA-4137-8739-19A464293EE4}" type="parTrans" cxnId="{61EC9FA9-03AB-490F-AC4B-C4201329D148}">
      <dgm:prSet/>
      <dgm:spPr/>
    </dgm:pt>
    <dgm:pt modelId="{88434C5A-BA19-4057-9A30-E729587D3701}" type="sibTrans" cxnId="{61EC9FA9-03AB-490F-AC4B-C4201329D148}">
      <dgm:prSet/>
      <dgm:spPr/>
    </dgm:pt>
    <dgm:pt modelId="{A2F8B78E-F90F-48A8-8C84-EC4DD2053AF5}">
      <dgm:prSet phldr="0"/>
      <dgm:spPr/>
      <dgm:t>
        <a:bodyPr/>
        <a:lstStyle/>
        <a:p>
          <a:pPr algn="l">
            <a:lnSpc>
              <a:spcPct val="90000"/>
            </a:lnSpc>
          </a:pPr>
          <a:r>
            <a:rPr lang="en-US">
              <a:latin typeface="Calibri"/>
              <a:ea typeface="Calibri"/>
              <a:cs typeface="Calibri"/>
            </a:rPr>
            <a:t>Review &amp; update frequently.</a:t>
          </a:r>
        </a:p>
      </dgm:t>
    </dgm:pt>
    <dgm:pt modelId="{4ADF274D-9A9E-48EA-808D-27B6C1DC52E5}" type="parTrans" cxnId="{BF5FB332-EF0A-4A26-A2AB-F8B6C248F8BC}">
      <dgm:prSet/>
      <dgm:spPr/>
    </dgm:pt>
    <dgm:pt modelId="{381FB55D-EC27-47E5-A948-80C380A6A950}" type="sibTrans" cxnId="{BF5FB332-EF0A-4A26-A2AB-F8B6C248F8BC}">
      <dgm:prSet/>
      <dgm:spPr/>
    </dgm:pt>
    <dgm:pt modelId="{D273893F-3B3B-4E24-8A84-7863AB84C744}" type="pres">
      <dgm:prSet presAssocID="{31634757-A933-46A4-8693-DE04BA17ABEB}" presName="Name0" presStyleCnt="0">
        <dgm:presLayoutVars>
          <dgm:dir/>
          <dgm:resizeHandles val="exact"/>
        </dgm:presLayoutVars>
      </dgm:prSet>
      <dgm:spPr/>
    </dgm:pt>
    <dgm:pt modelId="{9E4F84CA-E399-446A-9A24-57BF8E0EACB9}" type="pres">
      <dgm:prSet presAssocID="{31634757-A933-46A4-8693-DE04BA17ABEB}" presName="cycle" presStyleCnt="0"/>
      <dgm:spPr/>
    </dgm:pt>
    <dgm:pt modelId="{3EED3502-A534-4B52-827D-A4CC09EE001D}" type="pres">
      <dgm:prSet presAssocID="{627242F3-CC6F-484B-B067-D849E190C310}" presName="nodeFirstNode" presStyleLbl="node1" presStyleIdx="0" presStyleCnt="7">
        <dgm:presLayoutVars>
          <dgm:bulletEnabled val="1"/>
        </dgm:presLayoutVars>
      </dgm:prSet>
      <dgm:spPr/>
    </dgm:pt>
    <dgm:pt modelId="{8C497A1A-A28A-4FD3-86B5-2A1299F37E86}" type="pres">
      <dgm:prSet presAssocID="{FF383651-0F2C-453A-AA81-2B4A24BAF47C}" presName="sibTransFirstNode" presStyleLbl="bgShp" presStyleIdx="0" presStyleCnt="1"/>
      <dgm:spPr/>
    </dgm:pt>
    <dgm:pt modelId="{0BE6A361-828A-4CA0-B976-493611D1286A}" type="pres">
      <dgm:prSet presAssocID="{22E7C920-426A-4D23-87ED-62ABB3FE4912}" presName="nodeFollowingNodes" presStyleLbl="node1" presStyleIdx="1" presStyleCnt="7">
        <dgm:presLayoutVars>
          <dgm:bulletEnabled val="1"/>
        </dgm:presLayoutVars>
      </dgm:prSet>
      <dgm:spPr/>
    </dgm:pt>
    <dgm:pt modelId="{033EDF0D-D5F0-4F6E-9495-90D472967A8D}" type="pres">
      <dgm:prSet presAssocID="{6F96B70A-CCA8-4CD4-AD66-D47DF458CEAF}" presName="nodeFollowingNodes" presStyleLbl="node1" presStyleIdx="2" presStyleCnt="7">
        <dgm:presLayoutVars>
          <dgm:bulletEnabled val="1"/>
        </dgm:presLayoutVars>
      </dgm:prSet>
      <dgm:spPr/>
    </dgm:pt>
    <dgm:pt modelId="{924E6072-9196-4BCB-8FF3-529E6476B491}" type="pres">
      <dgm:prSet presAssocID="{54B0A653-7534-4971-81C5-4ECCCD8EC113}" presName="nodeFollowingNodes" presStyleLbl="node1" presStyleIdx="3" presStyleCnt="7">
        <dgm:presLayoutVars>
          <dgm:bulletEnabled val="1"/>
        </dgm:presLayoutVars>
      </dgm:prSet>
      <dgm:spPr/>
    </dgm:pt>
    <dgm:pt modelId="{3B562460-3E79-4619-898A-F1B0AE387DCF}" type="pres">
      <dgm:prSet presAssocID="{494CC984-8D79-4325-BA62-C92E702ADC23}" presName="nodeFollowingNodes" presStyleLbl="node1" presStyleIdx="4" presStyleCnt="7">
        <dgm:presLayoutVars>
          <dgm:bulletEnabled val="1"/>
        </dgm:presLayoutVars>
      </dgm:prSet>
      <dgm:spPr/>
    </dgm:pt>
    <dgm:pt modelId="{D491D28F-416C-407F-83AE-638556FCA75E}" type="pres">
      <dgm:prSet presAssocID="{861F3D96-34CC-48F0-9DA7-0B0A68BDDCB4}" presName="nodeFollowingNodes" presStyleLbl="node1" presStyleIdx="5" presStyleCnt="7">
        <dgm:presLayoutVars>
          <dgm:bulletEnabled val="1"/>
        </dgm:presLayoutVars>
      </dgm:prSet>
      <dgm:spPr/>
    </dgm:pt>
    <dgm:pt modelId="{7B0803C6-D75D-481B-BE48-E34038387FB1}" type="pres">
      <dgm:prSet presAssocID="{A2F8B78E-F90F-48A8-8C84-EC4DD2053AF5}" presName="nodeFollowingNodes" presStyleLbl="node1" presStyleIdx="6" presStyleCnt="7">
        <dgm:presLayoutVars>
          <dgm:bulletEnabled val="1"/>
        </dgm:presLayoutVars>
      </dgm:prSet>
      <dgm:spPr/>
    </dgm:pt>
  </dgm:ptLst>
  <dgm:cxnLst>
    <dgm:cxn modelId="{0715061D-1268-4CD1-A5CC-A247C5AD08BD}" type="presOf" srcId="{31634757-A933-46A4-8693-DE04BA17ABEB}" destId="{D273893F-3B3B-4E24-8A84-7863AB84C744}" srcOrd="0" destOrd="0" presId="urn:microsoft.com/office/officeart/2005/8/layout/cycle3"/>
    <dgm:cxn modelId="{BF5FB332-EF0A-4A26-A2AB-F8B6C248F8BC}" srcId="{31634757-A933-46A4-8693-DE04BA17ABEB}" destId="{A2F8B78E-F90F-48A8-8C84-EC4DD2053AF5}" srcOrd="6" destOrd="0" parTransId="{4ADF274D-9A9E-48EA-808D-27B6C1DC52E5}" sibTransId="{381FB55D-EC27-47E5-A948-80C380A6A950}"/>
    <dgm:cxn modelId="{91E03D3C-4E0B-4770-87BD-B54ED3E6048A}" type="presOf" srcId="{A2F8B78E-F90F-48A8-8C84-EC4DD2053AF5}" destId="{7B0803C6-D75D-481B-BE48-E34038387FB1}" srcOrd="0" destOrd="0" presId="urn:microsoft.com/office/officeart/2005/8/layout/cycle3"/>
    <dgm:cxn modelId="{ACE6B86F-2B67-4D5E-9FB6-10C5D9DBE6FC}" type="presOf" srcId="{627242F3-CC6F-484B-B067-D849E190C310}" destId="{3EED3502-A534-4B52-827D-A4CC09EE001D}" srcOrd="0" destOrd="0" presId="urn:microsoft.com/office/officeart/2005/8/layout/cycle3"/>
    <dgm:cxn modelId="{7ABBDF6F-7BDB-4687-9636-D9110A6E664A}" srcId="{31634757-A933-46A4-8693-DE04BA17ABEB}" destId="{54B0A653-7534-4971-81C5-4ECCCD8EC113}" srcOrd="3" destOrd="0" parTransId="{BD55F8A6-792F-4C17-A577-636A11E5EE63}" sibTransId="{872098DC-3E8F-44FB-813E-790A4EB3675A}"/>
    <dgm:cxn modelId="{7637B871-6EB9-4F1E-95EA-7CB3244956D2}" srcId="{31634757-A933-46A4-8693-DE04BA17ABEB}" destId="{627242F3-CC6F-484B-B067-D849E190C310}" srcOrd="0" destOrd="0" parTransId="{F90ED6E4-B85E-4813-B411-D2C66E0B5AC6}" sibTransId="{FF383651-0F2C-453A-AA81-2B4A24BAF47C}"/>
    <dgm:cxn modelId="{F0A61D74-14B2-44FC-9FD8-E54FA6EE9AB9}" type="presOf" srcId="{6F96B70A-CCA8-4CD4-AD66-D47DF458CEAF}" destId="{033EDF0D-D5F0-4F6E-9495-90D472967A8D}" srcOrd="0" destOrd="0" presId="urn:microsoft.com/office/officeart/2005/8/layout/cycle3"/>
    <dgm:cxn modelId="{B49DE290-D510-4433-A0DA-6BABC052A675}" type="presOf" srcId="{54B0A653-7534-4971-81C5-4ECCCD8EC113}" destId="{924E6072-9196-4BCB-8FF3-529E6476B491}" srcOrd="0" destOrd="0" presId="urn:microsoft.com/office/officeart/2005/8/layout/cycle3"/>
    <dgm:cxn modelId="{E76064A6-1003-42A0-89BE-D2600370FF59}" type="presOf" srcId="{861F3D96-34CC-48F0-9DA7-0B0A68BDDCB4}" destId="{D491D28F-416C-407F-83AE-638556FCA75E}" srcOrd="0" destOrd="0" presId="urn:microsoft.com/office/officeart/2005/8/layout/cycle3"/>
    <dgm:cxn modelId="{61EC9FA9-03AB-490F-AC4B-C4201329D148}" srcId="{31634757-A933-46A4-8693-DE04BA17ABEB}" destId="{861F3D96-34CC-48F0-9DA7-0B0A68BDDCB4}" srcOrd="5" destOrd="0" parTransId="{5BD7BD33-BECA-4137-8739-19A464293EE4}" sibTransId="{88434C5A-BA19-4057-9A30-E729587D3701}"/>
    <dgm:cxn modelId="{CBE376B4-81B8-4BDB-907B-7A8DB46F9F3B}" srcId="{31634757-A933-46A4-8693-DE04BA17ABEB}" destId="{22E7C920-426A-4D23-87ED-62ABB3FE4912}" srcOrd="1" destOrd="0" parTransId="{16CBE181-36F1-4AA8-BBA0-9F294681308A}" sibTransId="{76133C38-7CB0-476C-B295-5A7B4ABDE8AA}"/>
    <dgm:cxn modelId="{F772A9D4-5DBD-483E-9EF7-429B5E80AD4F}" srcId="{31634757-A933-46A4-8693-DE04BA17ABEB}" destId="{494CC984-8D79-4325-BA62-C92E702ADC23}" srcOrd="4" destOrd="0" parTransId="{33D45BB6-185C-4964-B720-A0E4214C4C14}" sibTransId="{26C27977-0356-4C97-84EC-C714761ABC19}"/>
    <dgm:cxn modelId="{92C0F2D9-7403-4BDE-A734-0ED1E74EC488}" type="presOf" srcId="{FF383651-0F2C-453A-AA81-2B4A24BAF47C}" destId="{8C497A1A-A28A-4FD3-86B5-2A1299F37E86}" srcOrd="0" destOrd="0" presId="urn:microsoft.com/office/officeart/2005/8/layout/cycle3"/>
    <dgm:cxn modelId="{F1E0EEDA-4D29-4FC8-8372-247076B77D1C}" srcId="{31634757-A933-46A4-8693-DE04BA17ABEB}" destId="{6F96B70A-CCA8-4CD4-AD66-D47DF458CEAF}" srcOrd="2" destOrd="0" parTransId="{762CD8AB-13AB-419E-8486-C4CD2C1E3CCF}" sibTransId="{5C67851F-4723-494C-BB52-8EE6E54192B3}"/>
    <dgm:cxn modelId="{BF5FE4E7-B9C1-406F-836F-AC6F4C5AB8E1}" type="presOf" srcId="{22E7C920-426A-4D23-87ED-62ABB3FE4912}" destId="{0BE6A361-828A-4CA0-B976-493611D1286A}" srcOrd="0" destOrd="0" presId="urn:microsoft.com/office/officeart/2005/8/layout/cycle3"/>
    <dgm:cxn modelId="{F6AE13EF-B01A-4BA7-B803-4F0033B9469A}" type="presOf" srcId="{494CC984-8D79-4325-BA62-C92E702ADC23}" destId="{3B562460-3E79-4619-898A-F1B0AE387DCF}" srcOrd="0" destOrd="0" presId="urn:microsoft.com/office/officeart/2005/8/layout/cycle3"/>
    <dgm:cxn modelId="{53877B45-EEAF-47C5-BA24-3005D5D97400}" type="presParOf" srcId="{D273893F-3B3B-4E24-8A84-7863AB84C744}" destId="{9E4F84CA-E399-446A-9A24-57BF8E0EACB9}" srcOrd="0" destOrd="0" presId="urn:microsoft.com/office/officeart/2005/8/layout/cycle3"/>
    <dgm:cxn modelId="{8AE8E147-90A4-4725-9F79-34E8C1DEA987}" type="presParOf" srcId="{9E4F84CA-E399-446A-9A24-57BF8E0EACB9}" destId="{3EED3502-A534-4B52-827D-A4CC09EE001D}" srcOrd="0" destOrd="0" presId="urn:microsoft.com/office/officeart/2005/8/layout/cycle3"/>
    <dgm:cxn modelId="{378A05CB-1D7D-49D8-9302-E5C5A2DA1FD9}" type="presParOf" srcId="{9E4F84CA-E399-446A-9A24-57BF8E0EACB9}" destId="{8C497A1A-A28A-4FD3-86B5-2A1299F37E86}" srcOrd="1" destOrd="0" presId="urn:microsoft.com/office/officeart/2005/8/layout/cycle3"/>
    <dgm:cxn modelId="{7F80CBEC-7816-4D31-9D59-91142021041D}" type="presParOf" srcId="{9E4F84CA-E399-446A-9A24-57BF8E0EACB9}" destId="{0BE6A361-828A-4CA0-B976-493611D1286A}" srcOrd="2" destOrd="0" presId="urn:microsoft.com/office/officeart/2005/8/layout/cycle3"/>
    <dgm:cxn modelId="{74BFC624-3CF4-45FE-B954-EF3AEE6C4D89}" type="presParOf" srcId="{9E4F84CA-E399-446A-9A24-57BF8E0EACB9}" destId="{033EDF0D-D5F0-4F6E-9495-90D472967A8D}" srcOrd="3" destOrd="0" presId="urn:microsoft.com/office/officeart/2005/8/layout/cycle3"/>
    <dgm:cxn modelId="{F9FD4398-DF29-4BE4-A444-6A06C4C0D1DC}" type="presParOf" srcId="{9E4F84CA-E399-446A-9A24-57BF8E0EACB9}" destId="{924E6072-9196-4BCB-8FF3-529E6476B491}" srcOrd="4" destOrd="0" presId="urn:microsoft.com/office/officeart/2005/8/layout/cycle3"/>
    <dgm:cxn modelId="{5274ED8E-BF51-4DF6-807A-38C56A7F855B}" type="presParOf" srcId="{9E4F84CA-E399-446A-9A24-57BF8E0EACB9}" destId="{3B562460-3E79-4619-898A-F1B0AE387DCF}" srcOrd="5" destOrd="0" presId="urn:microsoft.com/office/officeart/2005/8/layout/cycle3"/>
    <dgm:cxn modelId="{D399C226-303F-4ACE-8BE0-21531E61904F}" type="presParOf" srcId="{9E4F84CA-E399-446A-9A24-57BF8E0EACB9}" destId="{D491D28F-416C-407F-83AE-638556FCA75E}" srcOrd="6" destOrd="0" presId="urn:microsoft.com/office/officeart/2005/8/layout/cycle3"/>
    <dgm:cxn modelId="{93293D75-7A3D-400D-AEAA-C3471AA5482F}" type="presParOf" srcId="{9E4F84CA-E399-446A-9A24-57BF8E0EACB9}" destId="{7B0803C6-D75D-481B-BE48-E34038387FB1}"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4DAD83-905C-47FB-AC78-F306644C5856}"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ADFC77BC-1B2A-4561-9417-C0D6A289EFB4}">
      <dgm:prSet phldr="0"/>
      <dgm:spPr/>
      <dgm:t>
        <a:bodyPr/>
        <a:lstStyle/>
        <a:p>
          <a:pPr rtl="0"/>
          <a:r>
            <a:rPr lang="en-US" b="1">
              <a:latin typeface="Calibri"/>
              <a:cs typeface="Calibri"/>
            </a:rPr>
            <a:t>Identify Objectives</a:t>
          </a:r>
          <a:endParaRPr lang="en-US">
            <a:latin typeface="Calibri"/>
            <a:cs typeface="Calibri"/>
          </a:endParaRPr>
        </a:p>
      </dgm:t>
    </dgm:pt>
    <dgm:pt modelId="{F8DBAD45-A5B7-48EC-B407-0E1EB856FF69}" type="parTrans" cxnId="{B39BD805-CD8B-4272-8030-AD00EFC33E81}">
      <dgm:prSet/>
      <dgm:spPr/>
    </dgm:pt>
    <dgm:pt modelId="{1CC5B9D0-476F-4B6A-9A80-EFBB65443FDD}" type="sibTrans" cxnId="{B39BD805-CD8B-4272-8030-AD00EFC33E81}">
      <dgm:prSet/>
      <dgm:spPr/>
      <dgm:t>
        <a:bodyPr/>
        <a:lstStyle/>
        <a:p>
          <a:endParaRPr lang="en-US"/>
        </a:p>
        <a:p>
          <a:endParaRPr lang="en-US"/>
        </a:p>
      </dgm:t>
    </dgm:pt>
    <dgm:pt modelId="{4F833061-7541-4532-8EA2-EEDC2A498998}">
      <dgm:prSet phldr="0"/>
      <dgm:spPr/>
      <dgm:t>
        <a:bodyPr/>
        <a:lstStyle/>
        <a:p>
          <a:r>
            <a:rPr lang="en-US" b="1">
              <a:latin typeface="Calibri"/>
              <a:cs typeface="Calibri"/>
            </a:rPr>
            <a:t>Assess Organizational Readiness</a:t>
          </a:r>
          <a:endParaRPr lang="en-US">
            <a:latin typeface="Calibri"/>
            <a:cs typeface="Calibri"/>
          </a:endParaRPr>
        </a:p>
      </dgm:t>
    </dgm:pt>
    <dgm:pt modelId="{B26D187F-4677-4934-8F39-565DD2736E81}" type="parTrans" cxnId="{1325AF44-59D7-4488-80D4-2420FFCCBA5E}">
      <dgm:prSet/>
      <dgm:spPr/>
    </dgm:pt>
    <dgm:pt modelId="{EEA7F824-0A78-4294-8ADD-494BE871238D}" type="sibTrans" cxnId="{1325AF44-59D7-4488-80D4-2420FFCCBA5E}">
      <dgm:prSet/>
      <dgm:spPr/>
      <dgm:t>
        <a:bodyPr/>
        <a:lstStyle/>
        <a:p>
          <a:endParaRPr lang="en-US"/>
        </a:p>
        <a:p>
          <a:endParaRPr lang="en-US"/>
        </a:p>
      </dgm:t>
    </dgm:pt>
    <dgm:pt modelId="{D5A9BE29-B30B-4F30-AAEC-0CA0CC4A500E}">
      <dgm:prSet phldr="0"/>
      <dgm:spPr/>
      <dgm:t>
        <a:bodyPr/>
        <a:lstStyle/>
        <a:p>
          <a:r>
            <a:rPr lang="en-US" b="1">
              <a:latin typeface="Calibri"/>
              <a:cs typeface="Calibri"/>
            </a:rPr>
            <a:t>Define Job Roles and Responsibilities</a:t>
          </a:r>
          <a:endParaRPr lang="en-US">
            <a:latin typeface="Calibri"/>
            <a:cs typeface="Calibri"/>
          </a:endParaRPr>
        </a:p>
      </dgm:t>
    </dgm:pt>
    <dgm:pt modelId="{1643E74D-4844-4D4E-A503-F13DA45F6FB7}" type="parTrans" cxnId="{B02D1BA4-B8A4-44CF-A845-EC46279E110C}">
      <dgm:prSet/>
      <dgm:spPr/>
    </dgm:pt>
    <dgm:pt modelId="{DB8F4207-46A4-436B-A132-6B8549C40F0D}" type="sibTrans" cxnId="{B02D1BA4-B8A4-44CF-A845-EC46279E110C}">
      <dgm:prSet/>
      <dgm:spPr/>
      <dgm:t>
        <a:bodyPr/>
        <a:lstStyle/>
        <a:p>
          <a:endParaRPr lang="en-US"/>
        </a:p>
        <a:p>
          <a:endParaRPr lang="en-US"/>
        </a:p>
      </dgm:t>
    </dgm:pt>
    <dgm:pt modelId="{C8594FB1-AAC9-47EB-B499-A9B11270CE59}">
      <dgm:prSet phldr="0"/>
      <dgm:spPr/>
      <dgm:t>
        <a:bodyPr/>
        <a:lstStyle/>
        <a:p>
          <a:r>
            <a:rPr lang="en-US" b="1">
              <a:latin typeface="Calibri"/>
              <a:cs typeface="Calibri"/>
            </a:rPr>
            <a:t>Identify Potential Rotation Opportunities</a:t>
          </a:r>
          <a:endParaRPr lang="en-US">
            <a:latin typeface="Calibri"/>
            <a:cs typeface="Calibri"/>
          </a:endParaRPr>
        </a:p>
      </dgm:t>
    </dgm:pt>
    <dgm:pt modelId="{1BC8C012-DACE-4604-AA0B-85EFFFE7FADE}" type="parTrans" cxnId="{5D29ADB2-C039-4C72-A91F-AE66E61EB09E}">
      <dgm:prSet/>
      <dgm:spPr/>
    </dgm:pt>
    <dgm:pt modelId="{2D23AF65-6CD2-439A-BA72-9F3277C2C34C}" type="sibTrans" cxnId="{5D29ADB2-C039-4C72-A91F-AE66E61EB09E}">
      <dgm:prSet/>
      <dgm:spPr/>
      <dgm:t>
        <a:bodyPr/>
        <a:lstStyle/>
        <a:p>
          <a:endParaRPr lang="en-US"/>
        </a:p>
        <a:p>
          <a:endParaRPr lang="en-US"/>
        </a:p>
      </dgm:t>
    </dgm:pt>
    <dgm:pt modelId="{C89069C5-D8C4-4F14-96EB-83DE6197BF65}">
      <dgm:prSet phldr="0"/>
      <dgm:spPr/>
      <dgm:t>
        <a:bodyPr/>
        <a:lstStyle/>
        <a:p>
          <a:r>
            <a:rPr lang="en-US" b="1">
              <a:latin typeface="Calibri"/>
              <a:cs typeface="Calibri"/>
            </a:rPr>
            <a:t>Develop Rotation Plans</a:t>
          </a:r>
          <a:endParaRPr lang="en-US">
            <a:latin typeface="Calibri"/>
            <a:cs typeface="Calibri"/>
          </a:endParaRPr>
        </a:p>
      </dgm:t>
    </dgm:pt>
    <dgm:pt modelId="{FA96ECF0-0D73-4234-B8D1-8C43FF0AD59A}" type="parTrans" cxnId="{42BA6BC2-2E28-4007-AA8D-29F87A924E05}">
      <dgm:prSet/>
      <dgm:spPr/>
    </dgm:pt>
    <dgm:pt modelId="{8E93A1AF-6E45-4A4C-99E7-1E109AF31EDF}" type="sibTrans" cxnId="{42BA6BC2-2E28-4007-AA8D-29F87A924E05}">
      <dgm:prSet/>
      <dgm:spPr/>
      <dgm:t>
        <a:bodyPr/>
        <a:lstStyle/>
        <a:p>
          <a:endParaRPr lang="en-US"/>
        </a:p>
        <a:p>
          <a:endParaRPr lang="en-US"/>
        </a:p>
      </dgm:t>
    </dgm:pt>
    <dgm:pt modelId="{4A2A0551-7A20-4681-8467-8EA52057E04F}">
      <dgm:prSet phldr="0"/>
      <dgm:spPr/>
      <dgm:t>
        <a:bodyPr/>
        <a:lstStyle/>
        <a:p>
          <a:r>
            <a:rPr lang="en-US" b="1">
              <a:latin typeface="Calibri"/>
              <a:cs typeface="Calibri"/>
            </a:rPr>
            <a:t>Communicate and Gain Buy-In</a:t>
          </a:r>
          <a:endParaRPr lang="en-US">
            <a:latin typeface="Calibri"/>
            <a:cs typeface="Calibri"/>
          </a:endParaRPr>
        </a:p>
      </dgm:t>
    </dgm:pt>
    <dgm:pt modelId="{360E0605-7475-4C3E-B61C-EC75C67246E4}" type="parTrans" cxnId="{510AF6B4-516F-45D8-B8AB-2452056CC580}">
      <dgm:prSet/>
      <dgm:spPr/>
    </dgm:pt>
    <dgm:pt modelId="{A89E74EB-8797-4326-932B-A994804E2E58}" type="sibTrans" cxnId="{510AF6B4-516F-45D8-B8AB-2452056CC580}">
      <dgm:prSet/>
      <dgm:spPr/>
      <dgm:t>
        <a:bodyPr/>
        <a:lstStyle/>
        <a:p>
          <a:endParaRPr lang="en-US"/>
        </a:p>
        <a:p>
          <a:endParaRPr lang="en-US"/>
        </a:p>
      </dgm:t>
    </dgm:pt>
    <dgm:pt modelId="{684D8BC1-F24F-4E7C-BBBC-3BE5B52A3023}">
      <dgm:prSet phldr="0"/>
      <dgm:spPr/>
      <dgm:t>
        <a:bodyPr/>
        <a:lstStyle/>
        <a:p>
          <a:r>
            <a:rPr lang="en-US" b="1">
              <a:latin typeface="Calibri"/>
              <a:cs typeface="Calibri"/>
            </a:rPr>
            <a:t>Provide Training and Support</a:t>
          </a:r>
          <a:endParaRPr lang="en-US">
            <a:latin typeface="Calibri"/>
            <a:cs typeface="Calibri"/>
          </a:endParaRPr>
        </a:p>
      </dgm:t>
    </dgm:pt>
    <dgm:pt modelId="{42344EE9-1E7A-4CB0-9A6E-11AACEA4AAFD}" type="parTrans" cxnId="{26862C4E-56FE-40AD-A177-74747DFA0A61}">
      <dgm:prSet/>
      <dgm:spPr/>
    </dgm:pt>
    <dgm:pt modelId="{33279037-031E-4A60-9CB6-C164A8990723}" type="sibTrans" cxnId="{26862C4E-56FE-40AD-A177-74747DFA0A61}">
      <dgm:prSet/>
      <dgm:spPr/>
      <dgm:t>
        <a:bodyPr/>
        <a:lstStyle/>
        <a:p>
          <a:endParaRPr lang="en-US"/>
        </a:p>
      </dgm:t>
    </dgm:pt>
    <dgm:pt modelId="{852A4ED9-3584-4C07-B36B-03E6B1921B81}" type="pres">
      <dgm:prSet presAssocID="{E94DAD83-905C-47FB-AC78-F306644C5856}" presName="Name0" presStyleCnt="0">
        <dgm:presLayoutVars>
          <dgm:dir/>
          <dgm:resizeHandles val="exact"/>
        </dgm:presLayoutVars>
      </dgm:prSet>
      <dgm:spPr/>
    </dgm:pt>
    <dgm:pt modelId="{7E24E22E-72B5-47BE-9E26-90FB90C27F34}" type="pres">
      <dgm:prSet presAssocID="{ADFC77BC-1B2A-4561-9417-C0D6A289EFB4}" presName="node" presStyleLbl="node1" presStyleIdx="0" presStyleCnt="7">
        <dgm:presLayoutVars>
          <dgm:bulletEnabled val="1"/>
        </dgm:presLayoutVars>
      </dgm:prSet>
      <dgm:spPr/>
    </dgm:pt>
    <dgm:pt modelId="{96591E2D-4525-417C-A210-3A3E07F59CC1}" type="pres">
      <dgm:prSet presAssocID="{1CC5B9D0-476F-4B6A-9A80-EFBB65443FDD}" presName="sibTrans" presStyleLbl="sibTrans1D1" presStyleIdx="0" presStyleCnt="6"/>
      <dgm:spPr/>
    </dgm:pt>
    <dgm:pt modelId="{A978B2C3-D3A7-4A26-B371-6C0AFC6CDE5D}" type="pres">
      <dgm:prSet presAssocID="{1CC5B9D0-476F-4B6A-9A80-EFBB65443FDD}" presName="connectorText" presStyleLbl="sibTrans1D1" presStyleIdx="0" presStyleCnt="6"/>
      <dgm:spPr/>
    </dgm:pt>
    <dgm:pt modelId="{AF67590B-31F1-4A29-818D-7E9DEED5E87B}" type="pres">
      <dgm:prSet presAssocID="{4F833061-7541-4532-8EA2-EEDC2A498998}" presName="node" presStyleLbl="node1" presStyleIdx="1" presStyleCnt="7">
        <dgm:presLayoutVars>
          <dgm:bulletEnabled val="1"/>
        </dgm:presLayoutVars>
      </dgm:prSet>
      <dgm:spPr/>
    </dgm:pt>
    <dgm:pt modelId="{F65028B8-604D-410E-B0E7-B6C04E345F5A}" type="pres">
      <dgm:prSet presAssocID="{EEA7F824-0A78-4294-8ADD-494BE871238D}" presName="sibTrans" presStyleLbl="sibTrans1D1" presStyleIdx="1" presStyleCnt="6"/>
      <dgm:spPr/>
    </dgm:pt>
    <dgm:pt modelId="{DA304BFE-C74C-49A6-972D-12A83C1F0526}" type="pres">
      <dgm:prSet presAssocID="{EEA7F824-0A78-4294-8ADD-494BE871238D}" presName="connectorText" presStyleLbl="sibTrans1D1" presStyleIdx="1" presStyleCnt="6"/>
      <dgm:spPr/>
    </dgm:pt>
    <dgm:pt modelId="{F69D0CEA-BAEB-430E-8726-7B2343601F2A}" type="pres">
      <dgm:prSet presAssocID="{D5A9BE29-B30B-4F30-AAEC-0CA0CC4A500E}" presName="node" presStyleLbl="node1" presStyleIdx="2" presStyleCnt="7">
        <dgm:presLayoutVars>
          <dgm:bulletEnabled val="1"/>
        </dgm:presLayoutVars>
      </dgm:prSet>
      <dgm:spPr/>
    </dgm:pt>
    <dgm:pt modelId="{0145D4E2-7BDF-4490-8BDC-82E9F8037B05}" type="pres">
      <dgm:prSet presAssocID="{DB8F4207-46A4-436B-A132-6B8549C40F0D}" presName="sibTrans" presStyleLbl="sibTrans1D1" presStyleIdx="2" presStyleCnt="6"/>
      <dgm:spPr/>
    </dgm:pt>
    <dgm:pt modelId="{9BDE0078-EB07-40DE-B7F9-E9430ED7833B}" type="pres">
      <dgm:prSet presAssocID="{DB8F4207-46A4-436B-A132-6B8549C40F0D}" presName="connectorText" presStyleLbl="sibTrans1D1" presStyleIdx="2" presStyleCnt="6"/>
      <dgm:spPr/>
    </dgm:pt>
    <dgm:pt modelId="{A297287A-B114-4B69-8A94-722BEA214CE7}" type="pres">
      <dgm:prSet presAssocID="{C8594FB1-AAC9-47EB-B499-A9B11270CE59}" presName="node" presStyleLbl="node1" presStyleIdx="3" presStyleCnt="7">
        <dgm:presLayoutVars>
          <dgm:bulletEnabled val="1"/>
        </dgm:presLayoutVars>
      </dgm:prSet>
      <dgm:spPr/>
    </dgm:pt>
    <dgm:pt modelId="{1ABC99B9-FD8A-49F5-A127-B9F6E1F4CE85}" type="pres">
      <dgm:prSet presAssocID="{2D23AF65-6CD2-439A-BA72-9F3277C2C34C}" presName="sibTrans" presStyleLbl="sibTrans1D1" presStyleIdx="3" presStyleCnt="6"/>
      <dgm:spPr/>
    </dgm:pt>
    <dgm:pt modelId="{6A5B78EE-599C-4F98-9040-A32B5597D035}" type="pres">
      <dgm:prSet presAssocID="{2D23AF65-6CD2-439A-BA72-9F3277C2C34C}" presName="connectorText" presStyleLbl="sibTrans1D1" presStyleIdx="3" presStyleCnt="6"/>
      <dgm:spPr/>
    </dgm:pt>
    <dgm:pt modelId="{0B2DF532-6D5C-4F85-9784-BD2350F9A437}" type="pres">
      <dgm:prSet presAssocID="{C89069C5-D8C4-4F14-96EB-83DE6197BF65}" presName="node" presStyleLbl="node1" presStyleIdx="4" presStyleCnt="7">
        <dgm:presLayoutVars>
          <dgm:bulletEnabled val="1"/>
        </dgm:presLayoutVars>
      </dgm:prSet>
      <dgm:spPr/>
    </dgm:pt>
    <dgm:pt modelId="{57FEC5C4-2468-4A01-AF4D-EAB2B0FAC70B}" type="pres">
      <dgm:prSet presAssocID="{8E93A1AF-6E45-4A4C-99E7-1E109AF31EDF}" presName="sibTrans" presStyleLbl="sibTrans1D1" presStyleIdx="4" presStyleCnt="6"/>
      <dgm:spPr/>
    </dgm:pt>
    <dgm:pt modelId="{F818C1B1-8269-44CE-B2F8-2E5B5858CCE3}" type="pres">
      <dgm:prSet presAssocID="{8E93A1AF-6E45-4A4C-99E7-1E109AF31EDF}" presName="connectorText" presStyleLbl="sibTrans1D1" presStyleIdx="4" presStyleCnt="6"/>
      <dgm:spPr/>
    </dgm:pt>
    <dgm:pt modelId="{E48115F5-EA20-4EEA-82D1-35A6AC507D63}" type="pres">
      <dgm:prSet presAssocID="{4A2A0551-7A20-4681-8467-8EA52057E04F}" presName="node" presStyleLbl="node1" presStyleIdx="5" presStyleCnt="7">
        <dgm:presLayoutVars>
          <dgm:bulletEnabled val="1"/>
        </dgm:presLayoutVars>
      </dgm:prSet>
      <dgm:spPr/>
    </dgm:pt>
    <dgm:pt modelId="{886AB988-130A-4E22-9E24-112BF57E6DC5}" type="pres">
      <dgm:prSet presAssocID="{A89E74EB-8797-4326-932B-A994804E2E58}" presName="sibTrans" presStyleLbl="sibTrans1D1" presStyleIdx="5" presStyleCnt="6"/>
      <dgm:spPr/>
    </dgm:pt>
    <dgm:pt modelId="{1E5949F0-B5DF-4C26-8724-9E6386F74332}" type="pres">
      <dgm:prSet presAssocID="{A89E74EB-8797-4326-932B-A994804E2E58}" presName="connectorText" presStyleLbl="sibTrans1D1" presStyleIdx="5" presStyleCnt="6"/>
      <dgm:spPr/>
    </dgm:pt>
    <dgm:pt modelId="{6C9DE530-208E-4C06-9ED1-CB7EEABC7763}" type="pres">
      <dgm:prSet presAssocID="{684D8BC1-F24F-4E7C-BBBC-3BE5B52A3023}" presName="node" presStyleLbl="node1" presStyleIdx="6" presStyleCnt="7">
        <dgm:presLayoutVars>
          <dgm:bulletEnabled val="1"/>
        </dgm:presLayoutVars>
      </dgm:prSet>
      <dgm:spPr/>
    </dgm:pt>
  </dgm:ptLst>
  <dgm:cxnLst>
    <dgm:cxn modelId="{C8F19800-4EE7-4061-BB8B-4DB2E1F9C321}" type="presOf" srcId="{C89069C5-D8C4-4F14-96EB-83DE6197BF65}" destId="{0B2DF532-6D5C-4F85-9784-BD2350F9A437}" srcOrd="0" destOrd="0" presId="urn:microsoft.com/office/officeart/2016/7/layout/RepeatingBendingProcessNew"/>
    <dgm:cxn modelId="{B39BD805-CD8B-4272-8030-AD00EFC33E81}" srcId="{E94DAD83-905C-47FB-AC78-F306644C5856}" destId="{ADFC77BC-1B2A-4561-9417-C0D6A289EFB4}" srcOrd="0" destOrd="0" parTransId="{F8DBAD45-A5B7-48EC-B407-0E1EB856FF69}" sibTransId="{1CC5B9D0-476F-4B6A-9A80-EFBB65443FDD}"/>
    <dgm:cxn modelId="{4BF1880F-EF30-4282-93D1-1A2401ED87DB}" type="presOf" srcId="{4F833061-7541-4532-8EA2-EEDC2A498998}" destId="{AF67590B-31F1-4A29-818D-7E9DEED5E87B}" srcOrd="0" destOrd="0" presId="urn:microsoft.com/office/officeart/2016/7/layout/RepeatingBendingProcessNew"/>
    <dgm:cxn modelId="{BE067212-6770-42D0-B70E-16807E260649}" type="presOf" srcId="{A89E74EB-8797-4326-932B-A994804E2E58}" destId="{1E5949F0-B5DF-4C26-8724-9E6386F74332}" srcOrd="1" destOrd="0" presId="urn:microsoft.com/office/officeart/2016/7/layout/RepeatingBendingProcessNew"/>
    <dgm:cxn modelId="{8EC12823-E234-4359-B516-5C7C1CEAA923}" type="presOf" srcId="{8E93A1AF-6E45-4A4C-99E7-1E109AF31EDF}" destId="{57FEC5C4-2468-4A01-AF4D-EAB2B0FAC70B}" srcOrd="0" destOrd="0" presId="urn:microsoft.com/office/officeart/2016/7/layout/RepeatingBendingProcessNew"/>
    <dgm:cxn modelId="{09C87B2A-595F-47CB-BE02-C06380B10157}" type="presOf" srcId="{DB8F4207-46A4-436B-A132-6B8549C40F0D}" destId="{9BDE0078-EB07-40DE-B7F9-E9430ED7833B}" srcOrd="1" destOrd="0" presId="urn:microsoft.com/office/officeart/2016/7/layout/RepeatingBendingProcessNew"/>
    <dgm:cxn modelId="{EA2F1661-024B-41B5-BA8D-24121EB2F5E7}" type="presOf" srcId="{ADFC77BC-1B2A-4561-9417-C0D6A289EFB4}" destId="{7E24E22E-72B5-47BE-9E26-90FB90C27F34}" srcOrd="0" destOrd="0" presId="urn:microsoft.com/office/officeart/2016/7/layout/RepeatingBendingProcessNew"/>
    <dgm:cxn modelId="{F2D91544-056C-40F6-A52B-A964DC8B6E5C}" type="presOf" srcId="{C8594FB1-AAC9-47EB-B499-A9B11270CE59}" destId="{A297287A-B114-4B69-8A94-722BEA214CE7}" srcOrd="0" destOrd="0" presId="urn:microsoft.com/office/officeart/2016/7/layout/RepeatingBendingProcessNew"/>
    <dgm:cxn modelId="{1325AF44-59D7-4488-80D4-2420FFCCBA5E}" srcId="{E94DAD83-905C-47FB-AC78-F306644C5856}" destId="{4F833061-7541-4532-8EA2-EEDC2A498998}" srcOrd="1" destOrd="0" parTransId="{B26D187F-4677-4934-8F39-565DD2736E81}" sibTransId="{EEA7F824-0A78-4294-8ADD-494BE871238D}"/>
    <dgm:cxn modelId="{6211D24C-F38E-4B93-8760-704DB607FBF7}" type="presOf" srcId="{A89E74EB-8797-4326-932B-A994804E2E58}" destId="{886AB988-130A-4E22-9E24-112BF57E6DC5}" srcOrd="0" destOrd="0" presId="urn:microsoft.com/office/officeart/2016/7/layout/RepeatingBendingProcessNew"/>
    <dgm:cxn modelId="{CD78136E-E9FE-4C63-9812-7973B835791F}" type="presOf" srcId="{EEA7F824-0A78-4294-8ADD-494BE871238D}" destId="{DA304BFE-C74C-49A6-972D-12A83C1F0526}" srcOrd="1" destOrd="0" presId="urn:microsoft.com/office/officeart/2016/7/layout/RepeatingBendingProcessNew"/>
    <dgm:cxn modelId="{26862C4E-56FE-40AD-A177-74747DFA0A61}" srcId="{E94DAD83-905C-47FB-AC78-F306644C5856}" destId="{684D8BC1-F24F-4E7C-BBBC-3BE5B52A3023}" srcOrd="6" destOrd="0" parTransId="{42344EE9-1E7A-4CB0-9A6E-11AACEA4AAFD}" sibTransId="{33279037-031E-4A60-9CB6-C164A8990723}"/>
    <dgm:cxn modelId="{A2D9C951-5ECE-4447-BAA3-5B63DF781419}" type="presOf" srcId="{2D23AF65-6CD2-439A-BA72-9F3277C2C34C}" destId="{1ABC99B9-FD8A-49F5-A127-B9F6E1F4CE85}" srcOrd="0" destOrd="0" presId="urn:microsoft.com/office/officeart/2016/7/layout/RepeatingBendingProcessNew"/>
    <dgm:cxn modelId="{0EF0149A-07CA-4233-87D2-C92370EEDE13}" type="presOf" srcId="{E94DAD83-905C-47FB-AC78-F306644C5856}" destId="{852A4ED9-3584-4C07-B36B-03E6B1921B81}" srcOrd="0" destOrd="0" presId="urn:microsoft.com/office/officeart/2016/7/layout/RepeatingBendingProcessNew"/>
    <dgm:cxn modelId="{FEF7B29A-89C4-4627-A0CC-D0E0B5D4CA26}" type="presOf" srcId="{1CC5B9D0-476F-4B6A-9A80-EFBB65443FDD}" destId="{A978B2C3-D3A7-4A26-B371-6C0AFC6CDE5D}" srcOrd="1" destOrd="0" presId="urn:microsoft.com/office/officeart/2016/7/layout/RepeatingBendingProcessNew"/>
    <dgm:cxn modelId="{B02D1BA4-B8A4-44CF-A845-EC46279E110C}" srcId="{E94DAD83-905C-47FB-AC78-F306644C5856}" destId="{D5A9BE29-B30B-4F30-AAEC-0CA0CC4A500E}" srcOrd="2" destOrd="0" parTransId="{1643E74D-4844-4D4E-A503-F13DA45F6FB7}" sibTransId="{DB8F4207-46A4-436B-A132-6B8549C40F0D}"/>
    <dgm:cxn modelId="{5D29ADB2-C039-4C72-A91F-AE66E61EB09E}" srcId="{E94DAD83-905C-47FB-AC78-F306644C5856}" destId="{C8594FB1-AAC9-47EB-B499-A9B11270CE59}" srcOrd="3" destOrd="0" parTransId="{1BC8C012-DACE-4604-AA0B-85EFFFE7FADE}" sibTransId="{2D23AF65-6CD2-439A-BA72-9F3277C2C34C}"/>
    <dgm:cxn modelId="{F55DBDB2-2D2F-4EF7-8029-771CC84049CA}" type="presOf" srcId="{1CC5B9D0-476F-4B6A-9A80-EFBB65443FDD}" destId="{96591E2D-4525-417C-A210-3A3E07F59CC1}" srcOrd="0" destOrd="0" presId="urn:microsoft.com/office/officeart/2016/7/layout/RepeatingBendingProcessNew"/>
    <dgm:cxn modelId="{510AF6B4-516F-45D8-B8AB-2452056CC580}" srcId="{E94DAD83-905C-47FB-AC78-F306644C5856}" destId="{4A2A0551-7A20-4681-8467-8EA52057E04F}" srcOrd="5" destOrd="0" parTransId="{360E0605-7475-4C3E-B61C-EC75C67246E4}" sibTransId="{A89E74EB-8797-4326-932B-A994804E2E58}"/>
    <dgm:cxn modelId="{BC54ADB5-6DBD-4C6F-B466-E7F22B6487DD}" type="presOf" srcId="{DB8F4207-46A4-436B-A132-6B8549C40F0D}" destId="{0145D4E2-7BDF-4490-8BDC-82E9F8037B05}" srcOrd="0" destOrd="0" presId="urn:microsoft.com/office/officeart/2016/7/layout/RepeatingBendingProcessNew"/>
    <dgm:cxn modelId="{E6D0E1B7-BAC2-4041-84A1-820FE97A4F9B}" type="presOf" srcId="{684D8BC1-F24F-4E7C-BBBC-3BE5B52A3023}" destId="{6C9DE530-208E-4C06-9ED1-CB7EEABC7763}" srcOrd="0" destOrd="0" presId="urn:microsoft.com/office/officeart/2016/7/layout/RepeatingBendingProcessNew"/>
    <dgm:cxn modelId="{A0B46AB9-8901-445C-A6CB-11DEE6007C2E}" type="presOf" srcId="{8E93A1AF-6E45-4A4C-99E7-1E109AF31EDF}" destId="{F818C1B1-8269-44CE-B2F8-2E5B5858CCE3}" srcOrd="1" destOrd="0" presId="urn:microsoft.com/office/officeart/2016/7/layout/RepeatingBendingProcessNew"/>
    <dgm:cxn modelId="{42BA6BC2-2E28-4007-AA8D-29F87A924E05}" srcId="{E94DAD83-905C-47FB-AC78-F306644C5856}" destId="{C89069C5-D8C4-4F14-96EB-83DE6197BF65}" srcOrd="4" destOrd="0" parTransId="{FA96ECF0-0D73-4234-B8D1-8C43FF0AD59A}" sibTransId="{8E93A1AF-6E45-4A4C-99E7-1E109AF31EDF}"/>
    <dgm:cxn modelId="{927086D7-F781-4167-BC6B-DB1FF057E3FE}" type="presOf" srcId="{EEA7F824-0A78-4294-8ADD-494BE871238D}" destId="{F65028B8-604D-410E-B0E7-B6C04E345F5A}" srcOrd="0" destOrd="0" presId="urn:microsoft.com/office/officeart/2016/7/layout/RepeatingBendingProcessNew"/>
    <dgm:cxn modelId="{9A6C95DD-C9C5-4F0D-AF31-E5D0B144C373}" type="presOf" srcId="{2D23AF65-6CD2-439A-BA72-9F3277C2C34C}" destId="{6A5B78EE-599C-4F98-9040-A32B5597D035}" srcOrd="1" destOrd="0" presId="urn:microsoft.com/office/officeart/2016/7/layout/RepeatingBendingProcessNew"/>
    <dgm:cxn modelId="{B793A9DF-85B1-4E84-B6D9-14CEFA20F75E}" type="presOf" srcId="{4A2A0551-7A20-4681-8467-8EA52057E04F}" destId="{E48115F5-EA20-4EEA-82D1-35A6AC507D63}" srcOrd="0" destOrd="0" presId="urn:microsoft.com/office/officeart/2016/7/layout/RepeatingBendingProcessNew"/>
    <dgm:cxn modelId="{BDBB7EED-4042-4A8E-AFE5-371E8331DD65}" type="presOf" srcId="{D5A9BE29-B30B-4F30-AAEC-0CA0CC4A500E}" destId="{F69D0CEA-BAEB-430E-8726-7B2343601F2A}" srcOrd="0" destOrd="0" presId="urn:microsoft.com/office/officeart/2016/7/layout/RepeatingBendingProcessNew"/>
    <dgm:cxn modelId="{743FCA3B-5D35-47D6-A484-A9163950B5B5}" type="presParOf" srcId="{852A4ED9-3584-4C07-B36B-03E6B1921B81}" destId="{7E24E22E-72B5-47BE-9E26-90FB90C27F34}" srcOrd="0" destOrd="0" presId="urn:microsoft.com/office/officeart/2016/7/layout/RepeatingBendingProcessNew"/>
    <dgm:cxn modelId="{03FA0AD1-589C-4AF8-88C2-8A20160550B0}" type="presParOf" srcId="{852A4ED9-3584-4C07-B36B-03E6B1921B81}" destId="{96591E2D-4525-417C-A210-3A3E07F59CC1}" srcOrd="1" destOrd="0" presId="urn:microsoft.com/office/officeart/2016/7/layout/RepeatingBendingProcessNew"/>
    <dgm:cxn modelId="{44F5D6AC-B3A5-4329-A0C0-16FD70D39718}" type="presParOf" srcId="{96591E2D-4525-417C-A210-3A3E07F59CC1}" destId="{A978B2C3-D3A7-4A26-B371-6C0AFC6CDE5D}" srcOrd="0" destOrd="0" presId="urn:microsoft.com/office/officeart/2016/7/layout/RepeatingBendingProcessNew"/>
    <dgm:cxn modelId="{4D4E8A9C-13C0-4852-AD54-C7F0B2610893}" type="presParOf" srcId="{852A4ED9-3584-4C07-B36B-03E6B1921B81}" destId="{AF67590B-31F1-4A29-818D-7E9DEED5E87B}" srcOrd="2" destOrd="0" presId="urn:microsoft.com/office/officeart/2016/7/layout/RepeatingBendingProcessNew"/>
    <dgm:cxn modelId="{CC3A2031-2293-4EFD-82F8-373AE2F5A9EB}" type="presParOf" srcId="{852A4ED9-3584-4C07-B36B-03E6B1921B81}" destId="{F65028B8-604D-410E-B0E7-B6C04E345F5A}" srcOrd="3" destOrd="0" presId="urn:microsoft.com/office/officeart/2016/7/layout/RepeatingBendingProcessNew"/>
    <dgm:cxn modelId="{B52BD310-F403-484E-9A28-DC62C8F71339}" type="presParOf" srcId="{F65028B8-604D-410E-B0E7-B6C04E345F5A}" destId="{DA304BFE-C74C-49A6-972D-12A83C1F0526}" srcOrd="0" destOrd="0" presId="urn:microsoft.com/office/officeart/2016/7/layout/RepeatingBendingProcessNew"/>
    <dgm:cxn modelId="{7184556A-0058-4659-8B82-65541EBA1B6C}" type="presParOf" srcId="{852A4ED9-3584-4C07-B36B-03E6B1921B81}" destId="{F69D0CEA-BAEB-430E-8726-7B2343601F2A}" srcOrd="4" destOrd="0" presId="urn:microsoft.com/office/officeart/2016/7/layout/RepeatingBendingProcessNew"/>
    <dgm:cxn modelId="{5E7EC381-792B-4D8F-A14E-C3118F908A50}" type="presParOf" srcId="{852A4ED9-3584-4C07-B36B-03E6B1921B81}" destId="{0145D4E2-7BDF-4490-8BDC-82E9F8037B05}" srcOrd="5" destOrd="0" presId="urn:microsoft.com/office/officeart/2016/7/layout/RepeatingBendingProcessNew"/>
    <dgm:cxn modelId="{C9932FE9-8643-4D74-8A2D-5D6CE56F3157}" type="presParOf" srcId="{0145D4E2-7BDF-4490-8BDC-82E9F8037B05}" destId="{9BDE0078-EB07-40DE-B7F9-E9430ED7833B}" srcOrd="0" destOrd="0" presId="urn:microsoft.com/office/officeart/2016/7/layout/RepeatingBendingProcessNew"/>
    <dgm:cxn modelId="{74C04728-9DB6-40C2-B358-68414DA21E26}" type="presParOf" srcId="{852A4ED9-3584-4C07-B36B-03E6B1921B81}" destId="{A297287A-B114-4B69-8A94-722BEA214CE7}" srcOrd="6" destOrd="0" presId="urn:microsoft.com/office/officeart/2016/7/layout/RepeatingBendingProcessNew"/>
    <dgm:cxn modelId="{BC2278A1-F4DA-49BB-B916-27C09C13C3B9}" type="presParOf" srcId="{852A4ED9-3584-4C07-B36B-03E6B1921B81}" destId="{1ABC99B9-FD8A-49F5-A127-B9F6E1F4CE85}" srcOrd="7" destOrd="0" presId="urn:microsoft.com/office/officeart/2016/7/layout/RepeatingBendingProcessNew"/>
    <dgm:cxn modelId="{B84DC609-5CD2-4EA2-A992-1710F11497FF}" type="presParOf" srcId="{1ABC99B9-FD8A-49F5-A127-B9F6E1F4CE85}" destId="{6A5B78EE-599C-4F98-9040-A32B5597D035}" srcOrd="0" destOrd="0" presId="urn:microsoft.com/office/officeart/2016/7/layout/RepeatingBendingProcessNew"/>
    <dgm:cxn modelId="{B47F6577-BA33-4657-8716-7CE7A59193DA}" type="presParOf" srcId="{852A4ED9-3584-4C07-B36B-03E6B1921B81}" destId="{0B2DF532-6D5C-4F85-9784-BD2350F9A437}" srcOrd="8" destOrd="0" presId="urn:microsoft.com/office/officeart/2016/7/layout/RepeatingBendingProcessNew"/>
    <dgm:cxn modelId="{0DCCE666-77FC-4F35-BC0A-AEA958D91258}" type="presParOf" srcId="{852A4ED9-3584-4C07-B36B-03E6B1921B81}" destId="{57FEC5C4-2468-4A01-AF4D-EAB2B0FAC70B}" srcOrd="9" destOrd="0" presId="urn:microsoft.com/office/officeart/2016/7/layout/RepeatingBendingProcessNew"/>
    <dgm:cxn modelId="{C4D3F38A-B2D7-4FD6-BCF8-53230CBED2B2}" type="presParOf" srcId="{57FEC5C4-2468-4A01-AF4D-EAB2B0FAC70B}" destId="{F818C1B1-8269-44CE-B2F8-2E5B5858CCE3}" srcOrd="0" destOrd="0" presId="urn:microsoft.com/office/officeart/2016/7/layout/RepeatingBendingProcessNew"/>
    <dgm:cxn modelId="{364D5AFB-444F-4B41-949C-41E8ACDD935D}" type="presParOf" srcId="{852A4ED9-3584-4C07-B36B-03E6B1921B81}" destId="{E48115F5-EA20-4EEA-82D1-35A6AC507D63}" srcOrd="10" destOrd="0" presId="urn:microsoft.com/office/officeart/2016/7/layout/RepeatingBendingProcessNew"/>
    <dgm:cxn modelId="{FF5C9877-B48B-4EE8-9BD5-FFDBF7F4045F}" type="presParOf" srcId="{852A4ED9-3584-4C07-B36B-03E6B1921B81}" destId="{886AB988-130A-4E22-9E24-112BF57E6DC5}" srcOrd="11" destOrd="0" presId="urn:microsoft.com/office/officeart/2016/7/layout/RepeatingBendingProcessNew"/>
    <dgm:cxn modelId="{1001A417-2D16-4561-BA2C-6AC5166AE4FB}" type="presParOf" srcId="{886AB988-130A-4E22-9E24-112BF57E6DC5}" destId="{1E5949F0-B5DF-4C26-8724-9E6386F74332}" srcOrd="0" destOrd="0" presId="urn:microsoft.com/office/officeart/2016/7/layout/RepeatingBendingProcessNew"/>
    <dgm:cxn modelId="{C6B54711-8B1F-4899-9061-37765EAFF38C}" type="presParOf" srcId="{852A4ED9-3584-4C07-B36B-03E6B1921B81}" destId="{6C9DE530-208E-4C06-9ED1-CB7EEABC7763}"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41A5C-2982-436B-9E4F-32BE2BC7760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D0EFD7A-933E-4999-8BCC-9F5442A7E00D}">
      <dgm:prSet phldr="0"/>
      <dgm:spPr/>
      <dgm:t>
        <a:bodyPr/>
        <a:lstStyle/>
        <a:p>
          <a:r>
            <a:rPr lang="en-US"/>
            <a:t>what tasks are done,</a:t>
          </a:r>
        </a:p>
      </dgm:t>
    </dgm:pt>
    <dgm:pt modelId="{5BF5A02A-46E8-47D0-9EE4-FBBFD2BC8EB9}" type="parTrans" cxnId="{1CD4361B-EA8C-4BFE-8CEB-A6AFFEFC8CF8}">
      <dgm:prSet/>
      <dgm:spPr/>
      <dgm:t>
        <a:bodyPr/>
        <a:lstStyle/>
        <a:p>
          <a:endParaRPr lang="en-US"/>
        </a:p>
      </dgm:t>
    </dgm:pt>
    <dgm:pt modelId="{410D0E60-2C84-4B1F-A6C2-BAABCF5DC316}" type="sibTrans" cxnId="{1CD4361B-EA8C-4BFE-8CEB-A6AFFEFC8CF8}">
      <dgm:prSet/>
      <dgm:spPr/>
      <dgm:t>
        <a:bodyPr/>
        <a:lstStyle/>
        <a:p>
          <a:endParaRPr lang="en-US"/>
        </a:p>
      </dgm:t>
    </dgm:pt>
    <dgm:pt modelId="{9FA08329-FE41-43AD-940C-95A75160DAD9}">
      <dgm:prSet phldr="0"/>
      <dgm:spPr/>
      <dgm:t>
        <a:bodyPr/>
        <a:lstStyle/>
        <a:p>
          <a:r>
            <a:rPr lang="en-US"/>
            <a:t>how the tasks are done,</a:t>
          </a:r>
        </a:p>
      </dgm:t>
    </dgm:pt>
    <dgm:pt modelId="{87A90EF1-667F-45F5-A880-3220EE13ECFF}" type="parTrans" cxnId="{A51FE952-5567-47EF-8496-AB07CEC9A07A}">
      <dgm:prSet/>
      <dgm:spPr/>
      <dgm:t>
        <a:bodyPr/>
        <a:lstStyle/>
        <a:p>
          <a:endParaRPr lang="en-US"/>
        </a:p>
      </dgm:t>
    </dgm:pt>
    <dgm:pt modelId="{48E85A9F-CA2E-425E-B4F4-82F6E4E4B129}" type="sibTrans" cxnId="{A51FE952-5567-47EF-8496-AB07CEC9A07A}">
      <dgm:prSet/>
      <dgm:spPr/>
      <dgm:t>
        <a:bodyPr/>
        <a:lstStyle/>
        <a:p>
          <a:endParaRPr lang="en-US"/>
        </a:p>
      </dgm:t>
    </dgm:pt>
    <dgm:pt modelId="{9C438F63-1886-4BFE-B73E-032DFFCEF9B4}">
      <dgm:prSet phldr="0"/>
      <dgm:spPr/>
      <dgm:t>
        <a:bodyPr/>
        <a:lstStyle/>
        <a:p>
          <a:r>
            <a:rPr lang="en-US"/>
            <a:t>how many tasks are done, and</a:t>
          </a:r>
        </a:p>
      </dgm:t>
    </dgm:pt>
    <dgm:pt modelId="{71A8D036-364E-46F1-8383-22C8D05DB56B}" type="parTrans" cxnId="{838DB8E0-6C2B-479A-9D0A-60417FC540DA}">
      <dgm:prSet/>
      <dgm:spPr/>
      <dgm:t>
        <a:bodyPr/>
        <a:lstStyle/>
        <a:p>
          <a:endParaRPr lang="en-US"/>
        </a:p>
      </dgm:t>
    </dgm:pt>
    <dgm:pt modelId="{44D919A7-705D-4CC4-A150-0F8B9B554885}" type="sibTrans" cxnId="{838DB8E0-6C2B-479A-9D0A-60417FC540DA}">
      <dgm:prSet/>
      <dgm:spPr/>
      <dgm:t>
        <a:bodyPr/>
        <a:lstStyle/>
        <a:p>
          <a:endParaRPr lang="en-US"/>
        </a:p>
      </dgm:t>
    </dgm:pt>
    <dgm:pt modelId="{16CE761D-4429-4356-978E-AC2882451078}">
      <dgm:prSet phldr="0"/>
      <dgm:spPr/>
      <dgm:t>
        <a:bodyPr/>
        <a:lstStyle/>
        <a:p>
          <a:r>
            <a:rPr lang="en-US"/>
            <a:t>in what order the tasks are done.</a:t>
          </a:r>
        </a:p>
      </dgm:t>
    </dgm:pt>
    <dgm:pt modelId="{FF8A62F9-B7F9-49F1-94BC-5B1A9C1183DA}" type="parTrans" cxnId="{97B7B7C4-3796-46E2-9331-C5670D7A89A9}">
      <dgm:prSet/>
      <dgm:spPr/>
      <dgm:t>
        <a:bodyPr/>
        <a:lstStyle/>
        <a:p>
          <a:endParaRPr lang="en-US"/>
        </a:p>
      </dgm:t>
    </dgm:pt>
    <dgm:pt modelId="{06B75F61-49C5-4FAE-9033-78325EFCCF14}" type="sibTrans" cxnId="{97B7B7C4-3796-46E2-9331-C5670D7A89A9}">
      <dgm:prSet/>
      <dgm:spPr/>
      <dgm:t>
        <a:bodyPr/>
        <a:lstStyle/>
        <a:p>
          <a:endParaRPr lang="en-US"/>
        </a:p>
      </dgm:t>
    </dgm:pt>
    <dgm:pt modelId="{07456123-6368-4330-9E81-C5A358ACC2DB}" type="pres">
      <dgm:prSet presAssocID="{3B841A5C-2982-436B-9E4F-32BE2BC7760C}" presName="hierChild1" presStyleCnt="0">
        <dgm:presLayoutVars>
          <dgm:chPref val="1"/>
          <dgm:dir/>
          <dgm:animOne val="branch"/>
          <dgm:animLvl val="lvl"/>
          <dgm:resizeHandles/>
        </dgm:presLayoutVars>
      </dgm:prSet>
      <dgm:spPr/>
    </dgm:pt>
    <dgm:pt modelId="{A7D8010C-0819-4375-9BB8-31CF55ABD82A}" type="pres">
      <dgm:prSet presAssocID="{1D0EFD7A-933E-4999-8BCC-9F5442A7E00D}" presName="hierRoot1" presStyleCnt="0"/>
      <dgm:spPr/>
    </dgm:pt>
    <dgm:pt modelId="{285BCBA7-B0C4-459A-B00A-B50DEBECE704}" type="pres">
      <dgm:prSet presAssocID="{1D0EFD7A-933E-4999-8BCC-9F5442A7E00D}" presName="composite" presStyleCnt="0"/>
      <dgm:spPr/>
    </dgm:pt>
    <dgm:pt modelId="{C557225A-EEE3-47D4-9758-6EAD047441AC}" type="pres">
      <dgm:prSet presAssocID="{1D0EFD7A-933E-4999-8BCC-9F5442A7E00D}" presName="background" presStyleLbl="node0" presStyleIdx="0" presStyleCnt="4"/>
      <dgm:spPr/>
    </dgm:pt>
    <dgm:pt modelId="{1B80C39A-1A54-4A80-A2F2-3D2240F3CC33}" type="pres">
      <dgm:prSet presAssocID="{1D0EFD7A-933E-4999-8BCC-9F5442A7E00D}" presName="text" presStyleLbl="fgAcc0" presStyleIdx="0" presStyleCnt="4">
        <dgm:presLayoutVars>
          <dgm:chPref val="3"/>
        </dgm:presLayoutVars>
      </dgm:prSet>
      <dgm:spPr/>
    </dgm:pt>
    <dgm:pt modelId="{501BF1CF-6E90-4A07-93EC-DEABE1EA6A02}" type="pres">
      <dgm:prSet presAssocID="{1D0EFD7A-933E-4999-8BCC-9F5442A7E00D}" presName="hierChild2" presStyleCnt="0"/>
      <dgm:spPr/>
    </dgm:pt>
    <dgm:pt modelId="{7A77C8F5-0591-4210-9EAE-ED7773114443}" type="pres">
      <dgm:prSet presAssocID="{9FA08329-FE41-43AD-940C-95A75160DAD9}" presName="hierRoot1" presStyleCnt="0"/>
      <dgm:spPr/>
    </dgm:pt>
    <dgm:pt modelId="{50C7BD87-889C-4EB3-B5CA-1DCD09B5BD79}" type="pres">
      <dgm:prSet presAssocID="{9FA08329-FE41-43AD-940C-95A75160DAD9}" presName="composite" presStyleCnt="0"/>
      <dgm:spPr/>
    </dgm:pt>
    <dgm:pt modelId="{7E540329-2735-4E19-A562-92C0AA55AA2B}" type="pres">
      <dgm:prSet presAssocID="{9FA08329-FE41-43AD-940C-95A75160DAD9}" presName="background" presStyleLbl="node0" presStyleIdx="1" presStyleCnt="4"/>
      <dgm:spPr/>
    </dgm:pt>
    <dgm:pt modelId="{A6694DC4-9C98-48F4-908C-9B26FB09716D}" type="pres">
      <dgm:prSet presAssocID="{9FA08329-FE41-43AD-940C-95A75160DAD9}" presName="text" presStyleLbl="fgAcc0" presStyleIdx="1" presStyleCnt="4">
        <dgm:presLayoutVars>
          <dgm:chPref val="3"/>
        </dgm:presLayoutVars>
      </dgm:prSet>
      <dgm:spPr/>
    </dgm:pt>
    <dgm:pt modelId="{115658A9-8E7F-436B-A2A1-D5353D0E62BC}" type="pres">
      <dgm:prSet presAssocID="{9FA08329-FE41-43AD-940C-95A75160DAD9}" presName="hierChild2" presStyleCnt="0"/>
      <dgm:spPr/>
    </dgm:pt>
    <dgm:pt modelId="{AC8D3E4A-51E0-4F7A-A13D-5FDDB250E98A}" type="pres">
      <dgm:prSet presAssocID="{9C438F63-1886-4BFE-B73E-032DFFCEF9B4}" presName="hierRoot1" presStyleCnt="0"/>
      <dgm:spPr/>
    </dgm:pt>
    <dgm:pt modelId="{230FE54B-5965-4EDE-B6C8-DF394C8F822E}" type="pres">
      <dgm:prSet presAssocID="{9C438F63-1886-4BFE-B73E-032DFFCEF9B4}" presName="composite" presStyleCnt="0"/>
      <dgm:spPr/>
    </dgm:pt>
    <dgm:pt modelId="{78A131B4-B0F9-4E80-9CB5-D66EA2FD8003}" type="pres">
      <dgm:prSet presAssocID="{9C438F63-1886-4BFE-B73E-032DFFCEF9B4}" presName="background" presStyleLbl="node0" presStyleIdx="2" presStyleCnt="4"/>
      <dgm:spPr/>
    </dgm:pt>
    <dgm:pt modelId="{76F2B07A-7D28-4A6A-9C21-5CAE53592E5F}" type="pres">
      <dgm:prSet presAssocID="{9C438F63-1886-4BFE-B73E-032DFFCEF9B4}" presName="text" presStyleLbl="fgAcc0" presStyleIdx="2" presStyleCnt="4">
        <dgm:presLayoutVars>
          <dgm:chPref val="3"/>
        </dgm:presLayoutVars>
      </dgm:prSet>
      <dgm:spPr/>
    </dgm:pt>
    <dgm:pt modelId="{EDCDEDE4-DD83-45DC-A527-890E23FC96FC}" type="pres">
      <dgm:prSet presAssocID="{9C438F63-1886-4BFE-B73E-032DFFCEF9B4}" presName="hierChild2" presStyleCnt="0"/>
      <dgm:spPr/>
    </dgm:pt>
    <dgm:pt modelId="{F24063B7-1344-4E19-B512-BDC156D5C6DF}" type="pres">
      <dgm:prSet presAssocID="{16CE761D-4429-4356-978E-AC2882451078}" presName="hierRoot1" presStyleCnt="0"/>
      <dgm:spPr/>
    </dgm:pt>
    <dgm:pt modelId="{8E36A2E6-7745-476A-AF73-8BF2BBF0A5E0}" type="pres">
      <dgm:prSet presAssocID="{16CE761D-4429-4356-978E-AC2882451078}" presName="composite" presStyleCnt="0"/>
      <dgm:spPr/>
    </dgm:pt>
    <dgm:pt modelId="{230D164C-C872-4947-8C6E-3E38366DE235}" type="pres">
      <dgm:prSet presAssocID="{16CE761D-4429-4356-978E-AC2882451078}" presName="background" presStyleLbl="node0" presStyleIdx="3" presStyleCnt="4"/>
      <dgm:spPr/>
    </dgm:pt>
    <dgm:pt modelId="{96A67D85-1554-4637-8781-98D481379F70}" type="pres">
      <dgm:prSet presAssocID="{16CE761D-4429-4356-978E-AC2882451078}" presName="text" presStyleLbl="fgAcc0" presStyleIdx="3" presStyleCnt="4">
        <dgm:presLayoutVars>
          <dgm:chPref val="3"/>
        </dgm:presLayoutVars>
      </dgm:prSet>
      <dgm:spPr/>
    </dgm:pt>
    <dgm:pt modelId="{4F5FC087-F949-41B1-BFBF-9B272F05960C}" type="pres">
      <dgm:prSet presAssocID="{16CE761D-4429-4356-978E-AC2882451078}" presName="hierChild2" presStyleCnt="0"/>
      <dgm:spPr/>
    </dgm:pt>
  </dgm:ptLst>
  <dgm:cxnLst>
    <dgm:cxn modelId="{1CD4361B-EA8C-4BFE-8CEB-A6AFFEFC8CF8}" srcId="{3B841A5C-2982-436B-9E4F-32BE2BC7760C}" destId="{1D0EFD7A-933E-4999-8BCC-9F5442A7E00D}" srcOrd="0" destOrd="0" parTransId="{5BF5A02A-46E8-47D0-9EE4-FBBFD2BC8EB9}" sibTransId="{410D0E60-2C84-4B1F-A6C2-BAABCF5DC316}"/>
    <dgm:cxn modelId="{5A949D2A-1316-410D-89F1-E8420A880049}" type="presOf" srcId="{9C438F63-1886-4BFE-B73E-032DFFCEF9B4}" destId="{76F2B07A-7D28-4A6A-9C21-5CAE53592E5F}" srcOrd="0" destOrd="0" presId="urn:microsoft.com/office/officeart/2005/8/layout/hierarchy1"/>
    <dgm:cxn modelId="{73236E36-574C-4F3E-A5AB-33A0DF9257AB}" type="presOf" srcId="{3B841A5C-2982-436B-9E4F-32BE2BC7760C}" destId="{07456123-6368-4330-9E81-C5A358ACC2DB}" srcOrd="0" destOrd="0" presId="urn:microsoft.com/office/officeart/2005/8/layout/hierarchy1"/>
    <dgm:cxn modelId="{B524DB3B-8C2A-401F-9D08-B51A073C1378}" type="presOf" srcId="{16CE761D-4429-4356-978E-AC2882451078}" destId="{96A67D85-1554-4637-8781-98D481379F70}" srcOrd="0" destOrd="0" presId="urn:microsoft.com/office/officeart/2005/8/layout/hierarchy1"/>
    <dgm:cxn modelId="{A51FE952-5567-47EF-8496-AB07CEC9A07A}" srcId="{3B841A5C-2982-436B-9E4F-32BE2BC7760C}" destId="{9FA08329-FE41-43AD-940C-95A75160DAD9}" srcOrd="1" destOrd="0" parTransId="{87A90EF1-667F-45F5-A880-3220EE13ECFF}" sibTransId="{48E85A9F-CA2E-425E-B4F4-82F6E4E4B129}"/>
    <dgm:cxn modelId="{CCFC96AE-9443-471F-B7E2-E5F406B0EF01}" type="presOf" srcId="{9FA08329-FE41-43AD-940C-95A75160DAD9}" destId="{A6694DC4-9C98-48F4-908C-9B26FB09716D}" srcOrd="0" destOrd="0" presId="urn:microsoft.com/office/officeart/2005/8/layout/hierarchy1"/>
    <dgm:cxn modelId="{97B7B7C4-3796-46E2-9331-C5670D7A89A9}" srcId="{3B841A5C-2982-436B-9E4F-32BE2BC7760C}" destId="{16CE761D-4429-4356-978E-AC2882451078}" srcOrd="3" destOrd="0" parTransId="{FF8A62F9-B7F9-49F1-94BC-5B1A9C1183DA}" sibTransId="{06B75F61-49C5-4FAE-9033-78325EFCCF14}"/>
    <dgm:cxn modelId="{EE4175DC-0E76-4C87-BCBB-40630D705448}" type="presOf" srcId="{1D0EFD7A-933E-4999-8BCC-9F5442A7E00D}" destId="{1B80C39A-1A54-4A80-A2F2-3D2240F3CC33}" srcOrd="0" destOrd="0" presId="urn:microsoft.com/office/officeart/2005/8/layout/hierarchy1"/>
    <dgm:cxn modelId="{838DB8E0-6C2B-479A-9D0A-60417FC540DA}" srcId="{3B841A5C-2982-436B-9E4F-32BE2BC7760C}" destId="{9C438F63-1886-4BFE-B73E-032DFFCEF9B4}" srcOrd="2" destOrd="0" parTransId="{71A8D036-364E-46F1-8383-22C8D05DB56B}" sibTransId="{44D919A7-705D-4CC4-A150-0F8B9B554885}"/>
    <dgm:cxn modelId="{E371219E-66B7-45D9-A1CA-132DBDDCBA20}" type="presParOf" srcId="{07456123-6368-4330-9E81-C5A358ACC2DB}" destId="{A7D8010C-0819-4375-9BB8-31CF55ABD82A}" srcOrd="0" destOrd="0" presId="urn:microsoft.com/office/officeart/2005/8/layout/hierarchy1"/>
    <dgm:cxn modelId="{A16BC9C9-8B8B-4225-AEB5-E267D5B52708}" type="presParOf" srcId="{A7D8010C-0819-4375-9BB8-31CF55ABD82A}" destId="{285BCBA7-B0C4-459A-B00A-B50DEBECE704}" srcOrd="0" destOrd="0" presId="urn:microsoft.com/office/officeart/2005/8/layout/hierarchy1"/>
    <dgm:cxn modelId="{06EB70AF-26DA-4231-9DDB-682AFA771165}" type="presParOf" srcId="{285BCBA7-B0C4-459A-B00A-B50DEBECE704}" destId="{C557225A-EEE3-47D4-9758-6EAD047441AC}" srcOrd="0" destOrd="0" presId="urn:microsoft.com/office/officeart/2005/8/layout/hierarchy1"/>
    <dgm:cxn modelId="{FD9CFFA6-AA16-4CC7-AD25-23A8E03D1EA4}" type="presParOf" srcId="{285BCBA7-B0C4-459A-B00A-B50DEBECE704}" destId="{1B80C39A-1A54-4A80-A2F2-3D2240F3CC33}" srcOrd="1" destOrd="0" presId="urn:microsoft.com/office/officeart/2005/8/layout/hierarchy1"/>
    <dgm:cxn modelId="{AA947A55-F7F6-495A-81EC-5CFBFCA6B204}" type="presParOf" srcId="{A7D8010C-0819-4375-9BB8-31CF55ABD82A}" destId="{501BF1CF-6E90-4A07-93EC-DEABE1EA6A02}" srcOrd="1" destOrd="0" presId="urn:microsoft.com/office/officeart/2005/8/layout/hierarchy1"/>
    <dgm:cxn modelId="{DE1C6C8A-F753-4ABF-9126-CFEECD20DA0A}" type="presParOf" srcId="{07456123-6368-4330-9E81-C5A358ACC2DB}" destId="{7A77C8F5-0591-4210-9EAE-ED7773114443}" srcOrd="1" destOrd="0" presId="urn:microsoft.com/office/officeart/2005/8/layout/hierarchy1"/>
    <dgm:cxn modelId="{0EF2D63D-7611-4039-B979-701A3EF603D7}" type="presParOf" srcId="{7A77C8F5-0591-4210-9EAE-ED7773114443}" destId="{50C7BD87-889C-4EB3-B5CA-1DCD09B5BD79}" srcOrd="0" destOrd="0" presId="urn:microsoft.com/office/officeart/2005/8/layout/hierarchy1"/>
    <dgm:cxn modelId="{D96E9669-C667-4051-99A6-5E9501F35EB0}" type="presParOf" srcId="{50C7BD87-889C-4EB3-B5CA-1DCD09B5BD79}" destId="{7E540329-2735-4E19-A562-92C0AA55AA2B}" srcOrd="0" destOrd="0" presId="urn:microsoft.com/office/officeart/2005/8/layout/hierarchy1"/>
    <dgm:cxn modelId="{28322C6F-7C40-4A5D-AB9E-827310D55DA0}" type="presParOf" srcId="{50C7BD87-889C-4EB3-B5CA-1DCD09B5BD79}" destId="{A6694DC4-9C98-48F4-908C-9B26FB09716D}" srcOrd="1" destOrd="0" presId="urn:microsoft.com/office/officeart/2005/8/layout/hierarchy1"/>
    <dgm:cxn modelId="{CE460444-4FF9-4629-871A-815D9254D8F9}" type="presParOf" srcId="{7A77C8F5-0591-4210-9EAE-ED7773114443}" destId="{115658A9-8E7F-436B-A2A1-D5353D0E62BC}" srcOrd="1" destOrd="0" presId="urn:microsoft.com/office/officeart/2005/8/layout/hierarchy1"/>
    <dgm:cxn modelId="{0E9DA2E4-312B-44CB-BA10-7479F759286F}" type="presParOf" srcId="{07456123-6368-4330-9E81-C5A358ACC2DB}" destId="{AC8D3E4A-51E0-4F7A-A13D-5FDDB250E98A}" srcOrd="2" destOrd="0" presId="urn:microsoft.com/office/officeart/2005/8/layout/hierarchy1"/>
    <dgm:cxn modelId="{49EDA8B4-3721-40A9-9258-CDD34B147D44}" type="presParOf" srcId="{AC8D3E4A-51E0-4F7A-A13D-5FDDB250E98A}" destId="{230FE54B-5965-4EDE-B6C8-DF394C8F822E}" srcOrd="0" destOrd="0" presId="urn:microsoft.com/office/officeart/2005/8/layout/hierarchy1"/>
    <dgm:cxn modelId="{52B9C93F-F70A-45E4-96E6-1EA3F3CC06EC}" type="presParOf" srcId="{230FE54B-5965-4EDE-B6C8-DF394C8F822E}" destId="{78A131B4-B0F9-4E80-9CB5-D66EA2FD8003}" srcOrd="0" destOrd="0" presId="urn:microsoft.com/office/officeart/2005/8/layout/hierarchy1"/>
    <dgm:cxn modelId="{F65352CA-735A-4451-95CD-2B6D13ADFA75}" type="presParOf" srcId="{230FE54B-5965-4EDE-B6C8-DF394C8F822E}" destId="{76F2B07A-7D28-4A6A-9C21-5CAE53592E5F}" srcOrd="1" destOrd="0" presId="urn:microsoft.com/office/officeart/2005/8/layout/hierarchy1"/>
    <dgm:cxn modelId="{89B2121E-941A-4BC5-AAA8-B4651EE96DC2}" type="presParOf" srcId="{AC8D3E4A-51E0-4F7A-A13D-5FDDB250E98A}" destId="{EDCDEDE4-DD83-45DC-A527-890E23FC96FC}" srcOrd="1" destOrd="0" presId="urn:microsoft.com/office/officeart/2005/8/layout/hierarchy1"/>
    <dgm:cxn modelId="{B0275FD9-6296-457F-8452-BE221AB9CF87}" type="presParOf" srcId="{07456123-6368-4330-9E81-C5A358ACC2DB}" destId="{F24063B7-1344-4E19-B512-BDC156D5C6DF}" srcOrd="3" destOrd="0" presId="urn:microsoft.com/office/officeart/2005/8/layout/hierarchy1"/>
    <dgm:cxn modelId="{998CB4A9-9A82-4EA8-9D13-6FA5D7BD1D97}" type="presParOf" srcId="{F24063B7-1344-4E19-B512-BDC156D5C6DF}" destId="{8E36A2E6-7745-476A-AF73-8BF2BBF0A5E0}" srcOrd="0" destOrd="0" presId="urn:microsoft.com/office/officeart/2005/8/layout/hierarchy1"/>
    <dgm:cxn modelId="{DC162237-3B8F-44E0-84C3-06FEB4C614F8}" type="presParOf" srcId="{8E36A2E6-7745-476A-AF73-8BF2BBF0A5E0}" destId="{230D164C-C872-4947-8C6E-3E38366DE235}" srcOrd="0" destOrd="0" presId="urn:microsoft.com/office/officeart/2005/8/layout/hierarchy1"/>
    <dgm:cxn modelId="{519AF658-328F-41C1-BF21-BAC75FD96D2F}" type="presParOf" srcId="{8E36A2E6-7745-476A-AF73-8BF2BBF0A5E0}" destId="{96A67D85-1554-4637-8781-98D481379F70}" srcOrd="1" destOrd="0" presId="urn:microsoft.com/office/officeart/2005/8/layout/hierarchy1"/>
    <dgm:cxn modelId="{B76D0D18-9DB7-4232-BEA5-4156B20C63FB}" type="presParOf" srcId="{F24063B7-1344-4E19-B512-BDC156D5C6DF}" destId="{4F5FC087-F949-41B1-BFBF-9B272F0596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E2F39-B40F-4669-89F2-8CEED6A1345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E385FEF-FBC2-446B-B327-3809ECD5AB3E}">
      <dgm:prSet phldrT="[Text]" phldr="0"/>
      <dgm:spPr/>
      <dgm:t>
        <a:bodyPr/>
        <a:lstStyle/>
        <a:p>
          <a:r>
            <a:rPr lang="en-US" b="1"/>
            <a:t>Variety and challenge</a:t>
          </a:r>
          <a:endParaRPr lang="en-US"/>
        </a:p>
      </dgm:t>
    </dgm:pt>
    <dgm:pt modelId="{87D82436-39BA-4362-97FD-4C232D714350}" type="parTrans" cxnId="{C2B45BAC-273F-4123-A49D-27FC6B136431}">
      <dgm:prSet/>
      <dgm:spPr/>
      <dgm:t>
        <a:bodyPr/>
        <a:lstStyle/>
        <a:p>
          <a:endParaRPr lang="en-US"/>
        </a:p>
      </dgm:t>
    </dgm:pt>
    <dgm:pt modelId="{6D053FD3-9302-4C4C-A1C6-B34CB6212919}" type="sibTrans" cxnId="{C2B45BAC-273F-4123-A49D-27FC6B136431}">
      <dgm:prSet/>
      <dgm:spPr/>
      <dgm:t>
        <a:bodyPr/>
        <a:lstStyle/>
        <a:p>
          <a:endParaRPr lang="en-US"/>
        </a:p>
      </dgm:t>
    </dgm:pt>
    <dgm:pt modelId="{E4FF5414-A6C5-4069-A537-E8215D005150}">
      <dgm:prSet phldrT="[Text]" phldr="0"/>
      <dgm:spPr/>
      <dgm:t>
        <a:bodyPr/>
        <a:lstStyle/>
        <a:p>
          <a:r>
            <a:rPr lang="en-US" b="1"/>
            <a:t>Completeness of task</a:t>
          </a:r>
          <a:endParaRPr lang="en-US"/>
        </a:p>
      </dgm:t>
    </dgm:pt>
    <dgm:pt modelId="{8622DF72-5C80-4FA3-AB4B-FD4936112C16}" type="parTrans" cxnId="{88636272-45AC-49EC-B50F-CF3D28D4FDD5}">
      <dgm:prSet/>
      <dgm:spPr/>
      <dgm:t>
        <a:bodyPr/>
        <a:lstStyle/>
        <a:p>
          <a:endParaRPr lang="en-US"/>
        </a:p>
      </dgm:t>
    </dgm:pt>
    <dgm:pt modelId="{A8B30A08-B593-42B6-9D5C-4FF343ED9ABA}" type="sibTrans" cxnId="{88636272-45AC-49EC-B50F-CF3D28D4FDD5}">
      <dgm:prSet/>
      <dgm:spPr/>
      <dgm:t>
        <a:bodyPr/>
        <a:lstStyle/>
        <a:p>
          <a:endParaRPr lang="en-US"/>
        </a:p>
      </dgm:t>
    </dgm:pt>
    <dgm:pt modelId="{C0C62F11-57DC-43EA-B69B-D36B61BB5566}">
      <dgm:prSet phldrT="[Text]" phldr="0"/>
      <dgm:spPr/>
      <dgm:t>
        <a:bodyPr/>
        <a:lstStyle/>
        <a:p>
          <a:r>
            <a:rPr lang="en-US" b="1"/>
            <a:t>Autonomy and feedback</a:t>
          </a:r>
          <a:endParaRPr lang="en-US"/>
        </a:p>
      </dgm:t>
    </dgm:pt>
    <dgm:pt modelId="{05F7DC72-55D0-4534-8E9C-13C2862D7449}" type="parTrans" cxnId="{77228FD3-51CD-4CA7-AC15-EEC228F3C179}">
      <dgm:prSet/>
      <dgm:spPr/>
      <dgm:t>
        <a:bodyPr/>
        <a:lstStyle/>
        <a:p>
          <a:endParaRPr lang="en-US"/>
        </a:p>
      </dgm:t>
    </dgm:pt>
    <dgm:pt modelId="{63384A8D-EA2C-4486-8D59-FE1E314F4036}" type="sibTrans" cxnId="{77228FD3-51CD-4CA7-AC15-EEC228F3C179}">
      <dgm:prSet/>
      <dgm:spPr/>
      <dgm:t>
        <a:bodyPr/>
        <a:lstStyle/>
        <a:p>
          <a:endParaRPr lang="en-US"/>
        </a:p>
      </dgm:t>
    </dgm:pt>
    <dgm:pt modelId="{0A9A7E65-CCE5-4EB8-9D5D-8F852FE19BFF}">
      <dgm:prSet phldrT="[Text]" phldr="0"/>
      <dgm:spPr/>
      <dgm:t>
        <a:bodyPr/>
        <a:lstStyle/>
        <a:p>
          <a:r>
            <a:rPr lang="en-US" b="1"/>
            <a:t>Skill development</a:t>
          </a:r>
          <a:endParaRPr lang="en-US"/>
        </a:p>
      </dgm:t>
    </dgm:pt>
    <dgm:pt modelId="{89EA6D1C-2C65-47C1-B723-5F9E050317F8}" type="parTrans" cxnId="{7E5B48EA-EAEF-43F7-BB58-EC4379522A58}">
      <dgm:prSet/>
      <dgm:spPr/>
      <dgm:t>
        <a:bodyPr/>
        <a:lstStyle/>
        <a:p>
          <a:endParaRPr lang="en-US"/>
        </a:p>
      </dgm:t>
    </dgm:pt>
    <dgm:pt modelId="{F5B1ACA8-4232-47DA-AB88-CE01B8173058}" type="sibTrans" cxnId="{7E5B48EA-EAEF-43F7-BB58-EC4379522A58}">
      <dgm:prSet/>
      <dgm:spPr/>
      <dgm:t>
        <a:bodyPr/>
        <a:lstStyle/>
        <a:p>
          <a:endParaRPr lang="en-US"/>
        </a:p>
      </dgm:t>
    </dgm:pt>
    <dgm:pt modelId="{0B41F16C-C17F-4204-9BE7-1EC8DD07EF8B}">
      <dgm:prSet phldrT="[Text]" phldr="0"/>
      <dgm:spPr/>
      <dgm:t>
        <a:bodyPr/>
        <a:lstStyle/>
        <a:p>
          <a:r>
            <a:rPr lang="en-US" b="1"/>
            <a:t>Meaning and purpose</a:t>
          </a:r>
          <a:endParaRPr lang="en-US"/>
        </a:p>
      </dgm:t>
    </dgm:pt>
    <dgm:pt modelId="{08FA076C-A0F2-4EDA-9C89-79EE9E97C6D3}" type="parTrans" cxnId="{2A466D17-689F-41C1-B814-60EFFB44522F}">
      <dgm:prSet/>
      <dgm:spPr/>
      <dgm:t>
        <a:bodyPr/>
        <a:lstStyle/>
        <a:p>
          <a:endParaRPr lang="en-US"/>
        </a:p>
      </dgm:t>
    </dgm:pt>
    <dgm:pt modelId="{746B5ED7-0B67-4BD5-9974-151BACAE2937}" type="sibTrans" cxnId="{2A466D17-689F-41C1-B814-60EFFB44522F}">
      <dgm:prSet/>
      <dgm:spPr/>
      <dgm:t>
        <a:bodyPr/>
        <a:lstStyle/>
        <a:p>
          <a:endParaRPr lang="en-US"/>
        </a:p>
      </dgm:t>
    </dgm:pt>
    <dgm:pt modelId="{9EFBF520-6343-4292-BF73-01CD7C154B3C}" type="pres">
      <dgm:prSet presAssocID="{C32E2F39-B40F-4669-89F2-8CEED6A13450}" presName="vert0" presStyleCnt="0">
        <dgm:presLayoutVars>
          <dgm:dir/>
          <dgm:animOne val="branch"/>
          <dgm:animLvl val="lvl"/>
        </dgm:presLayoutVars>
      </dgm:prSet>
      <dgm:spPr/>
    </dgm:pt>
    <dgm:pt modelId="{4D67B29F-8CC0-4103-A588-37601A6C57EA}" type="pres">
      <dgm:prSet presAssocID="{5E385FEF-FBC2-446B-B327-3809ECD5AB3E}" presName="thickLine" presStyleLbl="alignNode1" presStyleIdx="0" presStyleCnt="5"/>
      <dgm:spPr/>
    </dgm:pt>
    <dgm:pt modelId="{4160B020-5884-469B-9796-45442A5206D5}" type="pres">
      <dgm:prSet presAssocID="{5E385FEF-FBC2-446B-B327-3809ECD5AB3E}" presName="horz1" presStyleCnt="0"/>
      <dgm:spPr/>
    </dgm:pt>
    <dgm:pt modelId="{7EFF09E1-ECAD-445C-BF79-9A8FAC0FFB1C}" type="pres">
      <dgm:prSet presAssocID="{5E385FEF-FBC2-446B-B327-3809ECD5AB3E}" presName="tx1" presStyleLbl="revTx" presStyleIdx="0" presStyleCnt="5"/>
      <dgm:spPr/>
    </dgm:pt>
    <dgm:pt modelId="{A0F67390-D1E6-4E67-B5CB-CA8A9156890D}" type="pres">
      <dgm:prSet presAssocID="{5E385FEF-FBC2-446B-B327-3809ECD5AB3E}" presName="vert1" presStyleCnt="0"/>
      <dgm:spPr/>
    </dgm:pt>
    <dgm:pt modelId="{0E5715A5-5111-4248-B413-B948B53C164E}" type="pres">
      <dgm:prSet presAssocID="{E4FF5414-A6C5-4069-A537-E8215D005150}" presName="thickLine" presStyleLbl="alignNode1" presStyleIdx="1" presStyleCnt="5"/>
      <dgm:spPr/>
    </dgm:pt>
    <dgm:pt modelId="{925BC58A-1A06-490F-BAC2-3B41C42C602D}" type="pres">
      <dgm:prSet presAssocID="{E4FF5414-A6C5-4069-A537-E8215D005150}" presName="horz1" presStyleCnt="0"/>
      <dgm:spPr/>
    </dgm:pt>
    <dgm:pt modelId="{5BABBFF6-098A-4F86-9FA4-85639BC561DF}" type="pres">
      <dgm:prSet presAssocID="{E4FF5414-A6C5-4069-A537-E8215D005150}" presName="tx1" presStyleLbl="revTx" presStyleIdx="1" presStyleCnt="5"/>
      <dgm:spPr/>
    </dgm:pt>
    <dgm:pt modelId="{FA27A0BA-B6A0-46ED-AEE6-58C2F5C1DA37}" type="pres">
      <dgm:prSet presAssocID="{E4FF5414-A6C5-4069-A537-E8215D005150}" presName="vert1" presStyleCnt="0"/>
      <dgm:spPr/>
    </dgm:pt>
    <dgm:pt modelId="{E5A91E79-E21D-41B2-A385-F5B5A21C312E}" type="pres">
      <dgm:prSet presAssocID="{C0C62F11-57DC-43EA-B69B-D36B61BB5566}" presName="thickLine" presStyleLbl="alignNode1" presStyleIdx="2" presStyleCnt="5"/>
      <dgm:spPr/>
    </dgm:pt>
    <dgm:pt modelId="{4DEA8293-4AB5-482A-986F-626247642984}" type="pres">
      <dgm:prSet presAssocID="{C0C62F11-57DC-43EA-B69B-D36B61BB5566}" presName="horz1" presStyleCnt="0"/>
      <dgm:spPr/>
    </dgm:pt>
    <dgm:pt modelId="{06E9C9C3-8B02-4BC9-8A6B-3E16EABFF3B3}" type="pres">
      <dgm:prSet presAssocID="{C0C62F11-57DC-43EA-B69B-D36B61BB5566}" presName="tx1" presStyleLbl="revTx" presStyleIdx="2" presStyleCnt="5"/>
      <dgm:spPr/>
    </dgm:pt>
    <dgm:pt modelId="{93C63999-D1D3-4A84-9750-663C1BBB1266}" type="pres">
      <dgm:prSet presAssocID="{C0C62F11-57DC-43EA-B69B-D36B61BB5566}" presName="vert1" presStyleCnt="0"/>
      <dgm:spPr/>
    </dgm:pt>
    <dgm:pt modelId="{AE706B0B-CDCA-4F77-A8E1-76B94DF98951}" type="pres">
      <dgm:prSet presAssocID="{0A9A7E65-CCE5-4EB8-9D5D-8F852FE19BFF}" presName="thickLine" presStyleLbl="alignNode1" presStyleIdx="3" presStyleCnt="5"/>
      <dgm:spPr/>
    </dgm:pt>
    <dgm:pt modelId="{453E7158-1FE0-4B0E-8063-ABB868EB1D92}" type="pres">
      <dgm:prSet presAssocID="{0A9A7E65-CCE5-4EB8-9D5D-8F852FE19BFF}" presName="horz1" presStyleCnt="0"/>
      <dgm:spPr/>
    </dgm:pt>
    <dgm:pt modelId="{142C9543-B8EF-4366-B3D1-3DA6C4593238}" type="pres">
      <dgm:prSet presAssocID="{0A9A7E65-CCE5-4EB8-9D5D-8F852FE19BFF}" presName="tx1" presStyleLbl="revTx" presStyleIdx="3" presStyleCnt="5"/>
      <dgm:spPr/>
    </dgm:pt>
    <dgm:pt modelId="{FDE5ACD5-1F8D-4145-BE5A-9B44F377A1F6}" type="pres">
      <dgm:prSet presAssocID="{0A9A7E65-CCE5-4EB8-9D5D-8F852FE19BFF}" presName="vert1" presStyleCnt="0"/>
      <dgm:spPr/>
    </dgm:pt>
    <dgm:pt modelId="{2B47BA7C-DE7F-44A6-A26F-9B522C5DFA4A}" type="pres">
      <dgm:prSet presAssocID="{0B41F16C-C17F-4204-9BE7-1EC8DD07EF8B}" presName="thickLine" presStyleLbl="alignNode1" presStyleIdx="4" presStyleCnt="5"/>
      <dgm:spPr/>
    </dgm:pt>
    <dgm:pt modelId="{D8AC3A32-52BF-4814-9B8C-72655843E9D8}" type="pres">
      <dgm:prSet presAssocID="{0B41F16C-C17F-4204-9BE7-1EC8DD07EF8B}" presName="horz1" presStyleCnt="0"/>
      <dgm:spPr/>
    </dgm:pt>
    <dgm:pt modelId="{C822A71F-AD8F-4A2E-9665-5BEE2D32280E}" type="pres">
      <dgm:prSet presAssocID="{0B41F16C-C17F-4204-9BE7-1EC8DD07EF8B}" presName="tx1" presStyleLbl="revTx" presStyleIdx="4" presStyleCnt="5"/>
      <dgm:spPr/>
    </dgm:pt>
    <dgm:pt modelId="{D68DE7D6-E5AE-48E0-9F3F-D57CD2C7A018}" type="pres">
      <dgm:prSet presAssocID="{0B41F16C-C17F-4204-9BE7-1EC8DD07EF8B}" presName="vert1" presStyleCnt="0"/>
      <dgm:spPr/>
    </dgm:pt>
  </dgm:ptLst>
  <dgm:cxnLst>
    <dgm:cxn modelId="{2A466D17-689F-41C1-B814-60EFFB44522F}" srcId="{C32E2F39-B40F-4669-89F2-8CEED6A13450}" destId="{0B41F16C-C17F-4204-9BE7-1EC8DD07EF8B}" srcOrd="4" destOrd="0" parTransId="{08FA076C-A0F2-4EDA-9C89-79EE9E97C6D3}" sibTransId="{746B5ED7-0B67-4BD5-9974-151BACAE2937}"/>
    <dgm:cxn modelId="{594B0C5D-E72F-4506-A589-AEF4E99DD6B7}" type="presOf" srcId="{0A9A7E65-CCE5-4EB8-9D5D-8F852FE19BFF}" destId="{142C9543-B8EF-4366-B3D1-3DA6C4593238}" srcOrd="0" destOrd="0" presId="urn:microsoft.com/office/officeart/2008/layout/LinedList"/>
    <dgm:cxn modelId="{88636272-45AC-49EC-B50F-CF3D28D4FDD5}" srcId="{C32E2F39-B40F-4669-89F2-8CEED6A13450}" destId="{E4FF5414-A6C5-4069-A537-E8215D005150}" srcOrd="1" destOrd="0" parTransId="{8622DF72-5C80-4FA3-AB4B-FD4936112C16}" sibTransId="{A8B30A08-B593-42B6-9D5C-4FF343ED9ABA}"/>
    <dgm:cxn modelId="{DA9F889F-A448-4368-9C6E-2480CE4CD92F}" type="presOf" srcId="{E4FF5414-A6C5-4069-A537-E8215D005150}" destId="{5BABBFF6-098A-4F86-9FA4-85639BC561DF}" srcOrd="0" destOrd="0" presId="urn:microsoft.com/office/officeart/2008/layout/LinedList"/>
    <dgm:cxn modelId="{C2B45BAC-273F-4123-A49D-27FC6B136431}" srcId="{C32E2F39-B40F-4669-89F2-8CEED6A13450}" destId="{5E385FEF-FBC2-446B-B327-3809ECD5AB3E}" srcOrd="0" destOrd="0" parTransId="{87D82436-39BA-4362-97FD-4C232D714350}" sibTransId="{6D053FD3-9302-4C4C-A1C6-B34CB6212919}"/>
    <dgm:cxn modelId="{BAB69BAE-AA95-4F31-BB3E-2DFCDCC25DEA}" type="presOf" srcId="{C32E2F39-B40F-4669-89F2-8CEED6A13450}" destId="{9EFBF520-6343-4292-BF73-01CD7C154B3C}" srcOrd="0" destOrd="0" presId="urn:microsoft.com/office/officeart/2008/layout/LinedList"/>
    <dgm:cxn modelId="{978E34B6-CA19-41ED-A5A4-E9BC7BF4CA08}" type="presOf" srcId="{0B41F16C-C17F-4204-9BE7-1EC8DD07EF8B}" destId="{C822A71F-AD8F-4A2E-9665-5BEE2D32280E}" srcOrd="0" destOrd="0" presId="urn:microsoft.com/office/officeart/2008/layout/LinedList"/>
    <dgm:cxn modelId="{E670E3D1-1198-4D71-A407-D67381EC22C0}" type="presOf" srcId="{C0C62F11-57DC-43EA-B69B-D36B61BB5566}" destId="{06E9C9C3-8B02-4BC9-8A6B-3E16EABFF3B3}" srcOrd="0" destOrd="0" presId="urn:microsoft.com/office/officeart/2008/layout/LinedList"/>
    <dgm:cxn modelId="{77228FD3-51CD-4CA7-AC15-EEC228F3C179}" srcId="{C32E2F39-B40F-4669-89F2-8CEED6A13450}" destId="{C0C62F11-57DC-43EA-B69B-D36B61BB5566}" srcOrd="2" destOrd="0" parTransId="{05F7DC72-55D0-4534-8E9C-13C2862D7449}" sibTransId="{63384A8D-EA2C-4486-8D59-FE1E314F4036}"/>
    <dgm:cxn modelId="{E1E0DBE7-E25A-4F19-AF44-2AF5A0CD982B}" type="presOf" srcId="{5E385FEF-FBC2-446B-B327-3809ECD5AB3E}" destId="{7EFF09E1-ECAD-445C-BF79-9A8FAC0FFB1C}" srcOrd="0" destOrd="0" presId="urn:microsoft.com/office/officeart/2008/layout/LinedList"/>
    <dgm:cxn modelId="{7E5B48EA-EAEF-43F7-BB58-EC4379522A58}" srcId="{C32E2F39-B40F-4669-89F2-8CEED6A13450}" destId="{0A9A7E65-CCE5-4EB8-9D5D-8F852FE19BFF}" srcOrd="3" destOrd="0" parTransId="{89EA6D1C-2C65-47C1-B723-5F9E050317F8}" sibTransId="{F5B1ACA8-4232-47DA-AB88-CE01B8173058}"/>
    <dgm:cxn modelId="{C2C7842E-1783-45E1-9190-BBA69AE579E5}" type="presParOf" srcId="{9EFBF520-6343-4292-BF73-01CD7C154B3C}" destId="{4D67B29F-8CC0-4103-A588-37601A6C57EA}" srcOrd="0" destOrd="0" presId="urn:microsoft.com/office/officeart/2008/layout/LinedList"/>
    <dgm:cxn modelId="{23088279-E36B-4A79-BC7E-A7B1E42E0522}" type="presParOf" srcId="{9EFBF520-6343-4292-BF73-01CD7C154B3C}" destId="{4160B020-5884-469B-9796-45442A5206D5}" srcOrd="1" destOrd="0" presId="urn:microsoft.com/office/officeart/2008/layout/LinedList"/>
    <dgm:cxn modelId="{4440028A-A56D-4FC0-9B2D-0BF7BF68B0BB}" type="presParOf" srcId="{4160B020-5884-469B-9796-45442A5206D5}" destId="{7EFF09E1-ECAD-445C-BF79-9A8FAC0FFB1C}" srcOrd="0" destOrd="0" presId="urn:microsoft.com/office/officeart/2008/layout/LinedList"/>
    <dgm:cxn modelId="{E2291AA3-B74C-45CF-B2C9-71F8D91AF8B7}" type="presParOf" srcId="{4160B020-5884-469B-9796-45442A5206D5}" destId="{A0F67390-D1E6-4E67-B5CB-CA8A9156890D}" srcOrd="1" destOrd="0" presId="urn:microsoft.com/office/officeart/2008/layout/LinedList"/>
    <dgm:cxn modelId="{B65F795B-D1A8-428F-8C71-83E6D16B1171}" type="presParOf" srcId="{9EFBF520-6343-4292-BF73-01CD7C154B3C}" destId="{0E5715A5-5111-4248-B413-B948B53C164E}" srcOrd="2" destOrd="0" presId="urn:microsoft.com/office/officeart/2008/layout/LinedList"/>
    <dgm:cxn modelId="{596283A2-FD63-4C12-A4A6-88F10FD13D6F}" type="presParOf" srcId="{9EFBF520-6343-4292-BF73-01CD7C154B3C}" destId="{925BC58A-1A06-490F-BAC2-3B41C42C602D}" srcOrd="3" destOrd="0" presId="urn:microsoft.com/office/officeart/2008/layout/LinedList"/>
    <dgm:cxn modelId="{127C4919-BC18-43D2-9DD7-488D110DA169}" type="presParOf" srcId="{925BC58A-1A06-490F-BAC2-3B41C42C602D}" destId="{5BABBFF6-098A-4F86-9FA4-85639BC561DF}" srcOrd="0" destOrd="0" presId="urn:microsoft.com/office/officeart/2008/layout/LinedList"/>
    <dgm:cxn modelId="{86F45C3A-42BF-44BB-9E4C-6325AC3B9E1A}" type="presParOf" srcId="{925BC58A-1A06-490F-BAC2-3B41C42C602D}" destId="{FA27A0BA-B6A0-46ED-AEE6-58C2F5C1DA37}" srcOrd="1" destOrd="0" presId="urn:microsoft.com/office/officeart/2008/layout/LinedList"/>
    <dgm:cxn modelId="{CC73353F-35E6-4F57-97D4-3EBA96F38F6A}" type="presParOf" srcId="{9EFBF520-6343-4292-BF73-01CD7C154B3C}" destId="{E5A91E79-E21D-41B2-A385-F5B5A21C312E}" srcOrd="4" destOrd="0" presId="urn:microsoft.com/office/officeart/2008/layout/LinedList"/>
    <dgm:cxn modelId="{349EE1F4-08DF-4DEF-A393-817514528CC5}" type="presParOf" srcId="{9EFBF520-6343-4292-BF73-01CD7C154B3C}" destId="{4DEA8293-4AB5-482A-986F-626247642984}" srcOrd="5" destOrd="0" presId="urn:microsoft.com/office/officeart/2008/layout/LinedList"/>
    <dgm:cxn modelId="{292A4C18-F9E1-4B2D-B6A5-7706BD1F4200}" type="presParOf" srcId="{4DEA8293-4AB5-482A-986F-626247642984}" destId="{06E9C9C3-8B02-4BC9-8A6B-3E16EABFF3B3}" srcOrd="0" destOrd="0" presId="urn:microsoft.com/office/officeart/2008/layout/LinedList"/>
    <dgm:cxn modelId="{57DC8EA1-D512-41E3-9AA0-E0BD0AE29C00}" type="presParOf" srcId="{4DEA8293-4AB5-482A-986F-626247642984}" destId="{93C63999-D1D3-4A84-9750-663C1BBB1266}" srcOrd="1" destOrd="0" presId="urn:microsoft.com/office/officeart/2008/layout/LinedList"/>
    <dgm:cxn modelId="{DE43B309-1766-49EA-9749-054FAF16C591}" type="presParOf" srcId="{9EFBF520-6343-4292-BF73-01CD7C154B3C}" destId="{AE706B0B-CDCA-4F77-A8E1-76B94DF98951}" srcOrd="6" destOrd="0" presId="urn:microsoft.com/office/officeart/2008/layout/LinedList"/>
    <dgm:cxn modelId="{57D5E273-5241-4FB8-BAEA-B73D1F8BC6E1}" type="presParOf" srcId="{9EFBF520-6343-4292-BF73-01CD7C154B3C}" destId="{453E7158-1FE0-4B0E-8063-ABB868EB1D92}" srcOrd="7" destOrd="0" presId="urn:microsoft.com/office/officeart/2008/layout/LinedList"/>
    <dgm:cxn modelId="{3EF7C093-9E96-4148-81A1-4E513DC387E1}" type="presParOf" srcId="{453E7158-1FE0-4B0E-8063-ABB868EB1D92}" destId="{142C9543-B8EF-4366-B3D1-3DA6C4593238}" srcOrd="0" destOrd="0" presId="urn:microsoft.com/office/officeart/2008/layout/LinedList"/>
    <dgm:cxn modelId="{9D49DD16-71A2-4213-9927-907F6D135624}" type="presParOf" srcId="{453E7158-1FE0-4B0E-8063-ABB868EB1D92}" destId="{FDE5ACD5-1F8D-4145-BE5A-9B44F377A1F6}" srcOrd="1" destOrd="0" presId="urn:microsoft.com/office/officeart/2008/layout/LinedList"/>
    <dgm:cxn modelId="{4B9F7F1C-5CC3-4E45-BFDF-A0A3FF47A882}" type="presParOf" srcId="{9EFBF520-6343-4292-BF73-01CD7C154B3C}" destId="{2B47BA7C-DE7F-44A6-A26F-9B522C5DFA4A}" srcOrd="8" destOrd="0" presId="urn:microsoft.com/office/officeart/2008/layout/LinedList"/>
    <dgm:cxn modelId="{1B8251C0-417D-4BB6-BC70-2D702FF292C8}" type="presParOf" srcId="{9EFBF520-6343-4292-BF73-01CD7C154B3C}" destId="{D8AC3A32-52BF-4814-9B8C-72655843E9D8}" srcOrd="9" destOrd="0" presId="urn:microsoft.com/office/officeart/2008/layout/LinedList"/>
    <dgm:cxn modelId="{970C68E8-D095-46F8-98C4-072420CD78D8}" type="presParOf" srcId="{D8AC3A32-52BF-4814-9B8C-72655843E9D8}" destId="{C822A71F-AD8F-4A2E-9665-5BEE2D32280E}" srcOrd="0" destOrd="0" presId="urn:microsoft.com/office/officeart/2008/layout/LinedList"/>
    <dgm:cxn modelId="{5C46D25B-D046-4DC3-BEB0-A5ECD026E32C}" type="presParOf" srcId="{D8AC3A32-52BF-4814-9B8C-72655843E9D8}" destId="{D68DE7D6-E5AE-48E0-9F3F-D57CD2C7A0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9B8D50-73D1-4065-A334-0ADDCD8F6E57}"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US"/>
        </a:p>
      </dgm:t>
    </dgm:pt>
    <dgm:pt modelId="{5942FAF8-8F37-4042-8F45-3FDCA9BCC861}">
      <dgm:prSet phldrT="[Text]" phldr="0"/>
      <dgm:spPr/>
      <dgm:t>
        <a:bodyPr/>
        <a:lstStyle/>
        <a:p>
          <a:pPr rtl="0"/>
          <a:r>
            <a:rPr lang="en-US" b="1"/>
            <a:t>Organizational Factors</a:t>
          </a:r>
        </a:p>
      </dgm:t>
    </dgm:pt>
    <dgm:pt modelId="{6FE20692-398A-4E2B-8A1B-7687BB441E38}" type="parTrans" cxnId="{9953A0CD-1DE9-4153-8933-D369114C2D40}">
      <dgm:prSet/>
      <dgm:spPr/>
      <dgm:t>
        <a:bodyPr/>
        <a:lstStyle/>
        <a:p>
          <a:endParaRPr lang="en-US"/>
        </a:p>
      </dgm:t>
    </dgm:pt>
    <dgm:pt modelId="{1F6CB3A1-9901-497D-9B0A-23E5106C4A89}" type="sibTrans" cxnId="{9953A0CD-1DE9-4153-8933-D369114C2D40}">
      <dgm:prSet/>
      <dgm:spPr/>
      <dgm:t>
        <a:bodyPr/>
        <a:lstStyle/>
        <a:p>
          <a:endParaRPr lang="en-US"/>
        </a:p>
      </dgm:t>
    </dgm:pt>
    <dgm:pt modelId="{1E38F22C-CBD9-48B2-AEA6-561F048AC950}">
      <dgm:prSet phldrT="[Text]" phldr="0"/>
      <dgm:spPr/>
      <dgm:t>
        <a:bodyPr/>
        <a:lstStyle/>
        <a:p>
          <a:pPr rtl="0"/>
          <a:r>
            <a:rPr lang="en-US" b="1"/>
            <a:t>Task Features</a:t>
          </a:r>
        </a:p>
      </dgm:t>
    </dgm:pt>
    <dgm:pt modelId="{AF3F9E9D-6CFE-4D11-8CF2-D7B84EABD96E}" type="parTrans" cxnId="{D50F1D76-7E01-4E87-BBCD-5F9C5F1D8EE8}">
      <dgm:prSet/>
      <dgm:spPr/>
      <dgm:t>
        <a:bodyPr/>
        <a:lstStyle/>
        <a:p>
          <a:endParaRPr lang="en-US"/>
        </a:p>
      </dgm:t>
    </dgm:pt>
    <dgm:pt modelId="{EDC688B8-E594-4C56-AC69-43109976AC05}" type="sibTrans" cxnId="{D50F1D76-7E01-4E87-BBCD-5F9C5F1D8EE8}">
      <dgm:prSet/>
      <dgm:spPr/>
      <dgm:t>
        <a:bodyPr/>
        <a:lstStyle/>
        <a:p>
          <a:endParaRPr lang="en-US"/>
        </a:p>
      </dgm:t>
    </dgm:pt>
    <dgm:pt modelId="{9D0A072B-8379-4695-A65B-F1E538FBAFB6}">
      <dgm:prSet phldrT="[Text]" phldr="0"/>
      <dgm:spPr/>
      <dgm:t>
        <a:bodyPr/>
        <a:lstStyle/>
        <a:p>
          <a:pPr rtl="0"/>
          <a:r>
            <a:rPr lang="en-US" b="1"/>
            <a:t>Work Flow</a:t>
          </a:r>
        </a:p>
      </dgm:t>
    </dgm:pt>
    <dgm:pt modelId="{5780D7FF-88C3-4033-A00D-3ADB2F4BC5D9}" type="parTrans" cxnId="{C2E09BB2-A89E-4AFA-94B9-6C6C457F9B99}">
      <dgm:prSet/>
      <dgm:spPr/>
      <dgm:t>
        <a:bodyPr/>
        <a:lstStyle/>
        <a:p>
          <a:endParaRPr lang="en-US"/>
        </a:p>
      </dgm:t>
    </dgm:pt>
    <dgm:pt modelId="{0B8BFAD1-A118-4012-A387-56F58E9D1B0D}" type="sibTrans" cxnId="{C2E09BB2-A89E-4AFA-94B9-6C6C457F9B99}">
      <dgm:prSet/>
      <dgm:spPr/>
      <dgm:t>
        <a:bodyPr/>
        <a:lstStyle/>
        <a:p>
          <a:endParaRPr lang="en-US"/>
        </a:p>
      </dgm:t>
    </dgm:pt>
    <dgm:pt modelId="{5006447E-2489-4E58-BAA8-F403AB1DC23D}">
      <dgm:prSet phldrT="[Text]" phldr="0"/>
      <dgm:spPr/>
      <dgm:t>
        <a:bodyPr/>
        <a:lstStyle/>
        <a:p>
          <a:r>
            <a:rPr lang="en-US" b="1"/>
            <a:t>Ergonomics</a:t>
          </a:r>
        </a:p>
      </dgm:t>
    </dgm:pt>
    <dgm:pt modelId="{6C72DB78-5C01-4888-B700-196AADE7E1E9}" type="parTrans" cxnId="{7559ACCF-22A5-4007-A23A-624231486F93}">
      <dgm:prSet/>
      <dgm:spPr/>
      <dgm:t>
        <a:bodyPr/>
        <a:lstStyle/>
        <a:p>
          <a:endParaRPr lang="en-US"/>
        </a:p>
      </dgm:t>
    </dgm:pt>
    <dgm:pt modelId="{688F8FAE-46C8-4C45-A8DE-FF82FBDD4FD2}" type="sibTrans" cxnId="{7559ACCF-22A5-4007-A23A-624231486F93}">
      <dgm:prSet/>
      <dgm:spPr/>
      <dgm:t>
        <a:bodyPr/>
        <a:lstStyle/>
        <a:p>
          <a:endParaRPr lang="en-US"/>
        </a:p>
      </dgm:t>
    </dgm:pt>
    <dgm:pt modelId="{F94523D0-B56B-4CBA-8924-8ABAFC1F0BC4}">
      <dgm:prSet phldrT="[Text]" phldr="0"/>
      <dgm:spPr/>
      <dgm:t>
        <a:bodyPr/>
        <a:lstStyle/>
        <a:p>
          <a:pPr rtl="0"/>
          <a:r>
            <a:rPr lang="en-US" b="1"/>
            <a:t>Work Practices</a:t>
          </a:r>
        </a:p>
      </dgm:t>
    </dgm:pt>
    <dgm:pt modelId="{1FB37C1A-C2A1-43A4-9B6E-7F53538D7365}" type="parTrans" cxnId="{9E5FC8A4-6E14-4BF6-928B-0B2E5EBFBBB5}">
      <dgm:prSet/>
      <dgm:spPr/>
      <dgm:t>
        <a:bodyPr/>
        <a:lstStyle/>
        <a:p>
          <a:endParaRPr lang="en-US"/>
        </a:p>
      </dgm:t>
    </dgm:pt>
    <dgm:pt modelId="{1330A220-B60D-49C9-B969-1069D2CD5F1C}" type="sibTrans" cxnId="{9E5FC8A4-6E14-4BF6-928B-0B2E5EBFBBB5}">
      <dgm:prSet/>
      <dgm:spPr/>
      <dgm:t>
        <a:bodyPr/>
        <a:lstStyle/>
        <a:p>
          <a:endParaRPr lang="en-US"/>
        </a:p>
      </dgm:t>
    </dgm:pt>
    <dgm:pt modelId="{53AE472E-10C9-44E7-BD29-67F8DEE6152C}">
      <dgm:prSet phldrT="[Text]" phldr="0"/>
      <dgm:spPr/>
      <dgm:t>
        <a:bodyPr/>
        <a:lstStyle/>
        <a:p>
          <a:pPr rtl="0"/>
          <a:r>
            <a:rPr lang="en-US" b="1"/>
            <a:t>Environmental Factors</a:t>
          </a:r>
        </a:p>
      </dgm:t>
    </dgm:pt>
    <dgm:pt modelId="{5E34B142-22E9-4E75-A69A-C43006A9BB64}" type="parTrans" cxnId="{DAF09099-4637-415A-8AAA-6DBA81B97453}">
      <dgm:prSet/>
      <dgm:spPr/>
      <dgm:t>
        <a:bodyPr/>
        <a:lstStyle/>
        <a:p>
          <a:endParaRPr lang="en-US"/>
        </a:p>
      </dgm:t>
    </dgm:pt>
    <dgm:pt modelId="{1EE8A066-E07C-456D-820B-75AE7A580FB3}" type="sibTrans" cxnId="{DAF09099-4637-415A-8AAA-6DBA81B97453}">
      <dgm:prSet/>
      <dgm:spPr/>
      <dgm:t>
        <a:bodyPr/>
        <a:lstStyle/>
        <a:p>
          <a:endParaRPr lang="en-US"/>
        </a:p>
      </dgm:t>
    </dgm:pt>
    <dgm:pt modelId="{502DA269-4885-458B-A0E2-E3591C247D90}">
      <dgm:prSet phldr="0"/>
      <dgm:spPr/>
      <dgm:t>
        <a:bodyPr/>
        <a:lstStyle/>
        <a:p>
          <a:pPr rtl="0"/>
          <a:r>
            <a:rPr lang="en-US" b="1"/>
            <a:t>Technology</a:t>
          </a:r>
          <a:endParaRPr lang="en-US" b="1">
            <a:latin typeface="Calibri Light" panose="020F0302020204030204"/>
          </a:endParaRPr>
        </a:p>
      </dgm:t>
    </dgm:pt>
    <dgm:pt modelId="{90AA69E0-A702-4780-BE20-3023B1973AE5}" type="parTrans" cxnId="{5FD02DE2-1096-4223-9301-CB3B55CC692B}">
      <dgm:prSet/>
      <dgm:spPr/>
    </dgm:pt>
    <dgm:pt modelId="{6919B215-2C68-49E4-80ED-1C159ABB18E3}" type="sibTrans" cxnId="{5FD02DE2-1096-4223-9301-CB3B55CC692B}">
      <dgm:prSet/>
      <dgm:spPr/>
    </dgm:pt>
    <dgm:pt modelId="{8C0A5573-1011-488B-B670-E61A50677EED}">
      <dgm:prSet phldr="0"/>
      <dgm:spPr/>
      <dgm:t>
        <a:bodyPr/>
        <a:lstStyle/>
        <a:p>
          <a:pPr rtl="0"/>
          <a:r>
            <a:rPr lang="en-US" b="1"/>
            <a:t>Legislation</a:t>
          </a:r>
          <a:endParaRPr lang="en-US" b="1">
            <a:latin typeface="Calibri Light" panose="020F0302020204030204"/>
          </a:endParaRPr>
        </a:p>
      </dgm:t>
    </dgm:pt>
    <dgm:pt modelId="{0D7B7DEF-BC67-465A-B338-29E99D4D070F}" type="parTrans" cxnId="{08E0AF58-3EEB-4D35-A510-CB30CF30A26D}">
      <dgm:prSet/>
      <dgm:spPr/>
    </dgm:pt>
    <dgm:pt modelId="{D300F50F-AE86-474D-A38E-099DD736D5D3}" type="sibTrans" cxnId="{08E0AF58-3EEB-4D35-A510-CB30CF30A26D}">
      <dgm:prSet/>
      <dgm:spPr/>
    </dgm:pt>
    <dgm:pt modelId="{3FC1CAD8-F02A-4AB9-ACE2-C1FB10CA06CC}">
      <dgm:prSet phldr="0"/>
      <dgm:spPr/>
      <dgm:t>
        <a:bodyPr/>
        <a:lstStyle/>
        <a:p>
          <a:pPr rtl="0"/>
          <a:r>
            <a:rPr lang="en-US" b="1"/>
            <a:t>Behavioral Factors</a:t>
          </a:r>
          <a:endParaRPr lang="en-US" b="1">
            <a:latin typeface="Calibri Light" panose="020F0302020204030204"/>
          </a:endParaRPr>
        </a:p>
      </dgm:t>
    </dgm:pt>
    <dgm:pt modelId="{C8C6C7FB-CE76-42C4-8751-E2D97F2332DE}" type="parTrans" cxnId="{C7B60CC5-2D57-4FA9-B0AF-D1F54119DE5D}">
      <dgm:prSet/>
      <dgm:spPr/>
    </dgm:pt>
    <dgm:pt modelId="{371B7941-7E54-4FA0-8E59-4B1AE38DF39A}" type="sibTrans" cxnId="{C7B60CC5-2D57-4FA9-B0AF-D1F54119DE5D}">
      <dgm:prSet/>
      <dgm:spPr/>
    </dgm:pt>
    <dgm:pt modelId="{4DA716EE-B996-4AF4-A77E-62F12866FF62}">
      <dgm:prSet phldr="0"/>
      <dgm:spPr/>
      <dgm:t>
        <a:bodyPr/>
        <a:lstStyle/>
        <a:p>
          <a:pPr rtl="0"/>
          <a:r>
            <a:rPr lang="en-US" b="1">
              <a:latin typeface="Calibri Light" panose="020F0302020204030204"/>
            </a:rPr>
            <a:t>Competition</a:t>
          </a:r>
        </a:p>
      </dgm:t>
    </dgm:pt>
    <dgm:pt modelId="{7DBD1E89-4FD1-45DE-AEF7-AAE10822480F}" type="parTrans" cxnId="{EE2097E6-4A28-4EF3-A31B-8209A545E217}">
      <dgm:prSet/>
      <dgm:spPr/>
    </dgm:pt>
    <dgm:pt modelId="{81FE2F10-15E3-4E00-8077-B1816D5C8B58}" type="sibTrans" cxnId="{EE2097E6-4A28-4EF3-A31B-8209A545E217}">
      <dgm:prSet/>
      <dgm:spPr/>
    </dgm:pt>
    <dgm:pt modelId="{6CD5E1D5-2933-47D2-AE5D-7CF8ACF8EDC2}">
      <dgm:prSet phldr="0"/>
      <dgm:spPr/>
      <dgm:t>
        <a:bodyPr/>
        <a:lstStyle/>
        <a:p>
          <a:pPr rtl="0"/>
          <a:r>
            <a:rPr lang="en-US" b="1"/>
            <a:t>Employee Skills &amp; Abilities</a:t>
          </a:r>
          <a:endParaRPr lang="en-US" b="1">
            <a:latin typeface="Calibri Light" panose="020F0302020204030204"/>
          </a:endParaRPr>
        </a:p>
      </dgm:t>
    </dgm:pt>
    <dgm:pt modelId="{ED9C8175-7A43-4148-8D64-91AB6F44B5A1}" type="parTrans" cxnId="{FD007340-6CA7-4ED0-82A7-8AEF3BA1E760}">
      <dgm:prSet/>
      <dgm:spPr/>
    </dgm:pt>
    <dgm:pt modelId="{0B67D4FF-4B2E-4D53-B128-2ECD1A9E58E0}" type="sibTrans" cxnId="{FD007340-6CA7-4ED0-82A7-8AEF3BA1E760}">
      <dgm:prSet/>
      <dgm:spPr/>
    </dgm:pt>
    <dgm:pt modelId="{DEC1D9E5-FA23-45BD-A4BD-A97388AA040C}">
      <dgm:prSet phldr="0"/>
      <dgm:spPr/>
      <dgm:t>
        <a:bodyPr/>
        <a:lstStyle/>
        <a:p>
          <a:pPr rtl="0"/>
          <a:r>
            <a:rPr lang="en-US" b="1"/>
            <a:t>Employee Availability</a:t>
          </a:r>
          <a:endParaRPr lang="en-US" b="1">
            <a:latin typeface="Calibri Light" panose="020F0302020204030204"/>
          </a:endParaRPr>
        </a:p>
      </dgm:t>
    </dgm:pt>
    <dgm:pt modelId="{0E076DEB-A860-49CE-AB45-982B961E8A50}" type="parTrans" cxnId="{D8E353C5-E195-47BA-9C44-9F1A6118AB53}">
      <dgm:prSet/>
      <dgm:spPr/>
    </dgm:pt>
    <dgm:pt modelId="{5FB2C963-2167-4F8D-8AFF-3F085E1B6AF3}" type="sibTrans" cxnId="{D8E353C5-E195-47BA-9C44-9F1A6118AB53}">
      <dgm:prSet/>
      <dgm:spPr/>
    </dgm:pt>
    <dgm:pt modelId="{28C642D7-2982-422F-AD10-9B429AF81BD7}">
      <dgm:prSet phldr="0"/>
      <dgm:spPr/>
      <dgm:t>
        <a:bodyPr/>
        <a:lstStyle/>
        <a:p>
          <a:pPr rtl="0"/>
          <a:r>
            <a:rPr lang="en-US" b="1"/>
            <a:t>Social &amp; Cultural Expectations</a:t>
          </a:r>
          <a:endParaRPr lang="en-US" b="1">
            <a:latin typeface="Calibri Light" panose="020F0302020204030204"/>
          </a:endParaRPr>
        </a:p>
      </dgm:t>
    </dgm:pt>
    <dgm:pt modelId="{85670555-FC67-4A2D-95EA-2465B0FA794E}" type="parTrans" cxnId="{1C1EBF33-F265-4F57-94DD-3545DAEC65B7}">
      <dgm:prSet/>
      <dgm:spPr/>
    </dgm:pt>
    <dgm:pt modelId="{1E1C78C8-AC1B-4F23-BC7E-4F54839BF3F1}" type="sibTrans" cxnId="{1C1EBF33-F265-4F57-94DD-3545DAEC65B7}">
      <dgm:prSet/>
      <dgm:spPr/>
    </dgm:pt>
    <dgm:pt modelId="{D8A0F7C9-D503-4566-8AC4-6F39D4399DB3}" type="pres">
      <dgm:prSet presAssocID="{CF9B8D50-73D1-4065-A334-0ADDCD8F6E57}" presName="diagram" presStyleCnt="0">
        <dgm:presLayoutVars>
          <dgm:chPref val="1"/>
          <dgm:dir/>
          <dgm:animOne val="branch"/>
          <dgm:animLvl val="lvl"/>
          <dgm:resizeHandles/>
        </dgm:presLayoutVars>
      </dgm:prSet>
      <dgm:spPr/>
    </dgm:pt>
    <dgm:pt modelId="{356232FD-221B-4D48-9AB1-2CD846F8CC5C}" type="pres">
      <dgm:prSet presAssocID="{5942FAF8-8F37-4042-8F45-3FDCA9BCC861}" presName="root" presStyleCnt="0"/>
      <dgm:spPr/>
    </dgm:pt>
    <dgm:pt modelId="{0F6024F3-C9B4-49BD-B3F7-255E16423A1C}" type="pres">
      <dgm:prSet presAssocID="{5942FAF8-8F37-4042-8F45-3FDCA9BCC861}" presName="rootComposite" presStyleCnt="0"/>
      <dgm:spPr/>
    </dgm:pt>
    <dgm:pt modelId="{EB2CD9A5-ABB7-4E07-A638-68EA15D27E0D}" type="pres">
      <dgm:prSet presAssocID="{5942FAF8-8F37-4042-8F45-3FDCA9BCC861}" presName="rootText" presStyleLbl="node1" presStyleIdx="0" presStyleCnt="3"/>
      <dgm:spPr/>
    </dgm:pt>
    <dgm:pt modelId="{B0B9FCB5-C247-42F0-B6BC-B68738A38E8D}" type="pres">
      <dgm:prSet presAssocID="{5942FAF8-8F37-4042-8F45-3FDCA9BCC861}" presName="rootConnector" presStyleLbl="node1" presStyleIdx="0" presStyleCnt="3"/>
      <dgm:spPr/>
    </dgm:pt>
    <dgm:pt modelId="{06867555-EFD1-49C2-8849-F0201868D4D4}" type="pres">
      <dgm:prSet presAssocID="{5942FAF8-8F37-4042-8F45-3FDCA9BCC861}" presName="childShape" presStyleCnt="0"/>
      <dgm:spPr/>
    </dgm:pt>
    <dgm:pt modelId="{37C10924-E845-4C21-BD03-0219D1F51809}" type="pres">
      <dgm:prSet presAssocID="{AF3F9E9D-6CFE-4D11-8CF2-D7B84EABD96E}" presName="Name13" presStyleLbl="parChTrans1D2" presStyleIdx="0" presStyleCnt="10"/>
      <dgm:spPr/>
    </dgm:pt>
    <dgm:pt modelId="{F8AED088-CDE6-49FC-A5AE-3EFAE868B042}" type="pres">
      <dgm:prSet presAssocID="{1E38F22C-CBD9-48B2-AEA6-561F048AC950}" presName="childText" presStyleLbl="bgAcc1" presStyleIdx="0" presStyleCnt="10">
        <dgm:presLayoutVars>
          <dgm:bulletEnabled val="1"/>
        </dgm:presLayoutVars>
      </dgm:prSet>
      <dgm:spPr/>
    </dgm:pt>
    <dgm:pt modelId="{B656E605-FE18-40E8-887A-D07C567F015C}" type="pres">
      <dgm:prSet presAssocID="{5780D7FF-88C3-4033-A00D-3ADB2F4BC5D9}" presName="Name13" presStyleLbl="parChTrans1D2" presStyleIdx="1" presStyleCnt="10"/>
      <dgm:spPr/>
    </dgm:pt>
    <dgm:pt modelId="{EFD51388-87A6-465B-97EE-981A7475E091}" type="pres">
      <dgm:prSet presAssocID="{9D0A072B-8379-4695-A65B-F1E538FBAFB6}" presName="childText" presStyleLbl="bgAcc1" presStyleIdx="1" presStyleCnt="10">
        <dgm:presLayoutVars>
          <dgm:bulletEnabled val="1"/>
        </dgm:presLayoutVars>
      </dgm:prSet>
      <dgm:spPr/>
    </dgm:pt>
    <dgm:pt modelId="{89F40AAA-1DDA-4BC5-B031-5926631BF362}" type="pres">
      <dgm:prSet presAssocID="{6C72DB78-5C01-4888-B700-196AADE7E1E9}" presName="Name13" presStyleLbl="parChTrans1D2" presStyleIdx="2" presStyleCnt="10"/>
      <dgm:spPr/>
    </dgm:pt>
    <dgm:pt modelId="{6BDBA0B4-AF4F-4B55-8D9F-B9F981A69B7D}" type="pres">
      <dgm:prSet presAssocID="{5006447E-2489-4E58-BAA8-F403AB1DC23D}" presName="childText" presStyleLbl="bgAcc1" presStyleIdx="2" presStyleCnt="10">
        <dgm:presLayoutVars>
          <dgm:bulletEnabled val="1"/>
        </dgm:presLayoutVars>
      </dgm:prSet>
      <dgm:spPr/>
    </dgm:pt>
    <dgm:pt modelId="{35D74C0E-10D0-4C5D-9E03-3DCB72D49C54}" type="pres">
      <dgm:prSet presAssocID="{1FB37C1A-C2A1-43A4-9B6E-7F53538D7365}" presName="Name13" presStyleLbl="parChTrans1D2" presStyleIdx="3" presStyleCnt="10"/>
      <dgm:spPr/>
    </dgm:pt>
    <dgm:pt modelId="{CB669C0B-D37C-4877-901C-5F39E649E94C}" type="pres">
      <dgm:prSet presAssocID="{F94523D0-B56B-4CBA-8924-8ABAFC1F0BC4}" presName="childText" presStyleLbl="bgAcc1" presStyleIdx="3" presStyleCnt="10">
        <dgm:presLayoutVars>
          <dgm:bulletEnabled val="1"/>
        </dgm:presLayoutVars>
      </dgm:prSet>
      <dgm:spPr/>
    </dgm:pt>
    <dgm:pt modelId="{C1A8A3E6-CCF3-46B1-8AF6-BBE9A285DC0A}" type="pres">
      <dgm:prSet presAssocID="{53AE472E-10C9-44E7-BD29-67F8DEE6152C}" presName="root" presStyleCnt="0"/>
      <dgm:spPr/>
    </dgm:pt>
    <dgm:pt modelId="{199F1FFC-F2BE-400F-9DE6-A324CC6D9F93}" type="pres">
      <dgm:prSet presAssocID="{53AE472E-10C9-44E7-BD29-67F8DEE6152C}" presName="rootComposite" presStyleCnt="0"/>
      <dgm:spPr/>
    </dgm:pt>
    <dgm:pt modelId="{6DC40C8E-8D02-4B71-96E5-7AC9A9B1B6BC}" type="pres">
      <dgm:prSet presAssocID="{53AE472E-10C9-44E7-BD29-67F8DEE6152C}" presName="rootText" presStyleLbl="node1" presStyleIdx="1" presStyleCnt="3"/>
      <dgm:spPr/>
    </dgm:pt>
    <dgm:pt modelId="{EED6F090-182C-41EC-80B3-72DECCB8868D}" type="pres">
      <dgm:prSet presAssocID="{53AE472E-10C9-44E7-BD29-67F8DEE6152C}" presName="rootConnector" presStyleLbl="node1" presStyleIdx="1" presStyleCnt="3"/>
      <dgm:spPr/>
    </dgm:pt>
    <dgm:pt modelId="{1EACBB28-FCC8-4748-B1B1-181DCB0C7CB5}" type="pres">
      <dgm:prSet presAssocID="{53AE472E-10C9-44E7-BD29-67F8DEE6152C}" presName="childShape" presStyleCnt="0"/>
      <dgm:spPr/>
    </dgm:pt>
    <dgm:pt modelId="{3289C62B-8C0B-4B1B-AAC8-987D4A4E62F5}" type="pres">
      <dgm:prSet presAssocID="{90AA69E0-A702-4780-BE20-3023B1973AE5}" presName="Name13" presStyleLbl="parChTrans1D2" presStyleIdx="4" presStyleCnt="10"/>
      <dgm:spPr/>
    </dgm:pt>
    <dgm:pt modelId="{4CE643EE-9664-4BDF-928B-4BC91F35E081}" type="pres">
      <dgm:prSet presAssocID="{502DA269-4885-458B-A0E2-E3591C247D90}" presName="childText" presStyleLbl="bgAcc1" presStyleIdx="4" presStyleCnt="10">
        <dgm:presLayoutVars>
          <dgm:bulletEnabled val="1"/>
        </dgm:presLayoutVars>
      </dgm:prSet>
      <dgm:spPr/>
    </dgm:pt>
    <dgm:pt modelId="{CE4802B4-6FA8-4C7C-A384-B1A5F4C34497}" type="pres">
      <dgm:prSet presAssocID="{0D7B7DEF-BC67-465A-B338-29E99D4D070F}" presName="Name13" presStyleLbl="parChTrans1D2" presStyleIdx="5" presStyleCnt="10"/>
      <dgm:spPr/>
    </dgm:pt>
    <dgm:pt modelId="{49B84FEE-340F-461E-80AC-79E8464454FD}" type="pres">
      <dgm:prSet presAssocID="{8C0A5573-1011-488B-B670-E61A50677EED}" presName="childText" presStyleLbl="bgAcc1" presStyleIdx="5" presStyleCnt="10">
        <dgm:presLayoutVars>
          <dgm:bulletEnabled val="1"/>
        </dgm:presLayoutVars>
      </dgm:prSet>
      <dgm:spPr/>
    </dgm:pt>
    <dgm:pt modelId="{D4B34AE2-408B-42EB-B6CA-70CBFE5E4267}" type="pres">
      <dgm:prSet presAssocID="{7DBD1E89-4FD1-45DE-AEF7-AAE10822480F}" presName="Name13" presStyleLbl="parChTrans1D2" presStyleIdx="6" presStyleCnt="10"/>
      <dgm:spPr/>
    </dgm:pt>
    <dgm:pt modelId="{EFB7A647-5416-48E5-928C-01DD250C360B}" type="pres">
      <dgm:prSet presAssocID="{4DA716EE-B996-4AF4-A77E-62F12866FF62}" presName="childText" presStyleLbl="bgAcc1" presStyleIdx="6" presStyleCnt="10">
        <dgm:presLayoutVars>
          <dgm:bulletEnabled val="1"/>
        </dgm:presLayoutVars>
      </dgm:prSet>
      <dgm:spPr/>
    </dgm:pt>
    <dgm:pt modelId="{2FFC62C0-7CA3-4EDF-8C3E-C8FBC3D6654A}" type="pres">
      <dgm:prSet presAssocID="{3FC1CAD8-F02A-4AB9-ACE2-C1FB10CA06CC}" presName="root" presStyleCnt="0"/>
      <dgm:spPr/>
    </dgm:pt>
    <dgm:pt modelId="{4CB4F796-6E02-46D9-9979-2BDC58BACDA7}" type="pres">
      <dgm:prSet presAssocID="{3FC1CAD8-F02A-4AB9-ACE2-C1FB10CA06CC}" presName="rootComposite" presStyleCnt="0"/>
      <dgm:spPr/>
    </dgm:pt>
    <dgm:pt modelId="{0A0EAFC5-A60A-47E1-863D-96600C69F800}" type="pres">
      <dgm:prSet presAssocID="{3FC1CAD8-F02A-4AB9-ACE2-C1FB10CA06CC}" presName="rootText" presStyleLbl="node1" presStyleIdx="2" presStyleCnt="3"/>
      <dgm:spPr/>
    </dgm:pt>
    <dgm:pt modelId="{C93BAE95-F693-4356-8A00-846122C85843}" type="pres">
      <dgm:prSet presAssocID="{3FC1CAD8-F02A-4AB9-ACE2-C1FB10CA06CC}" presName="rootConnector" presStyleLbl="node1" presStyleIdx="2" presStyleCnt="3"/>
      <dgm:spPr/>
    </dgm:pt>
    <dgm:pt modelId="{11A4EF2F-9CA8-4D68-9AFC-45B5CB7251C8}" type="pres">
      <dgm:prSet presAssocID="{3FC1CAD8-F02A-4AB9-ACE2-C1FB10CA06CC}" presName="childShape" presStyleCnt="0"/>
      <dgm:spPr/>
    </dgm:pt>
    <dgm:pt modelId="{C0B3E377-D868-46D0-9039-ED0F0B5137E9}" type="pres">
      <dgm:prSet presAssocID="{ED9C8175-7A43-4148-8D64-91AB6F44B5A1}" presName="Name13" presStyleLbl="parChTrans1D2" presStyleIdx="7" presStyleCnt="10"/>
      <dgm:spPr/>
    </dgm:pt>
    <dgm:pt modelId="{C4E4D357-3616-4BA7-9ED7-10CEDA2D623E}" type="pres">
      <dgm:prSet presAssocID="{6CD5E1D5-2933-47D2-AE5D-7CF8ACF8EDC2}" presName="childText" presStyleLbl="bgAcc1" presStyleIdx="7" presStyleCnt="10">
        <dgm:presLayoutVars>
          <dgm:bulletEnabled val="1"/>
        </dgm:presLayoutVars>
      </dgm:prSet>
      <dgm:spPr/>
    </dgm:pt>
    <dgm:pt modelId="{A1D625B3-FADD-43FC-A00B-6BB43D8403A0}" type="pres">
      <dgm:prSet presAssocID="{0E076DEB-A860-49CE-AB45-982B961E8A50}" presName="Name13" presStyleLbl="parChTrans1D2" presStyleIdx="8" presStyleCnt="10"/>
      <dgm:spPr/>
    </dgm:pt>
    <dgm:pt modelId="{57765892-3BB9-4A62-8621-158CAF869C1B}" type="pres">
      <dgm:prSet presAssocID="{DEC1D9E5-FA23-45BD-A4BD-A97388AA040C}" presName="childText" presStyleLbl="bgAcc1" presStyleIdx="8" presStyleCnt="10">
        <dgm:presLayoutVars>
          <dgm:bulletEnabled val="1"/>
        </dgm:presLayoutVars>
      </dgm:prSet>
      <dgm:spPr/>
    </dgm:pt>
    <dgm:pt modelId="{FDFF1BC5-151D-4C67-844E-7794839F4114}" type="pres">
      <dgm:prSet presAssocID="{85670555-FC67-4A2D-95EA-2465B0FA794E}" presName="Name13" presStyleLbl="parChTrans1D2" presStyleIdx="9" presStyleCnt="10"/>
      <dgm:spPr/>
    </dgm:pt>
    <dgm:pt modelId="{7BBD7E14-C012-4904-8F7C-2BF23936557D}" type="pres">
      <dgm:prSet presAssocID="{28C642D7-2982-422F-AD10-9B429AF81BD7}" presName="childText" presStyleLbl="bgAcc1" presStyleIdx="9" presStyleCnt="10">
        <dgm:presLayoutVars>
          <dgm:bulletEnabled val="1"/>
        </dgm:presLayoutVars>
      </dgm:prSet>
      <dgm:spPr/>
    </dgm:pt>
  </dgm:ptLst>
  <dgm:cxnLst>
    <dgm:cxn modelId="{09795902-A362-4111-953E-FB0399F4C8B4}" type="presOf" srcId="{53AE472E-10C9-44E7-BD29-67F8DEE6152C}" destId="{6DC40C8E-8D02-4B71-96E5-7AC9A9B1B6BC}" srcOrd="0" destOrd="0" presId="urn:microsoft.com/office/officeart/2005/8/layout/hierarchy3"/>
    <dgm:cxn modelId="{6D74001E-E9DA-4148-8A67-B633DF970E98}" type="presOf" srcId="{5942FAF8-8F37-4042-8F45-3FDCA9BCC861}" destId="{B0B9FCB5-C247-42F0-B6BC-B68738A38E8D}" srcOrd="1" destOrd="0" presId="urn:microsoft.com/office/officeart/2005/8/layout/hierarchy3"/>
    <dgm:cxn modelId="{585D8E32-3C65-44B8-9251-2A69D269C9A9}" type="presOf" srcId="{3FC1CAD8-F02A-4AB9-ACE2-C1FB10CA06CC}" destId="{0A0EAFC5-A60A-47E1-863D-96600C69F800}" srcOrd="0" destOrd="0" presId="urn:microsoft.com/office/officeart/2005/8/layout/hierarchy3"/>
    <dgm:cxn modelId="{1C1EBF33-F265-4F57-94DD-3545DAEC65B7}" srcId="{3FC1CAD8-F02A-4AB9-ACE2-C1FB10CA06CC}" destId="{28C642D7-2982-422F-AD10-9B429AF81BD7}" srcOrd="2" destOrd="0" parTransId="{85670555-FC67-4A2D-95EA-2465B0FA794E}" sibTransId="{1E1C78C8-AC1B-4F23-BC7E-4F54839BF3F1}"/>
    <dgm:cxn modelId="{FBCC3137-E3EF-4101-986E-3869AAA10726}" type="presOf" srcId="{6CD5E1D5-2933-47D2-AE5D-7CF8ACF8EDC2}" destId="{C4E4D357-3616-4BA7-9ED7-10CEDA2D623E}" srcOrd="0" destOrd="0" presId="urn:microsoft.com/office/officeart/2005/8/layout/hierarchy3"/>
    <dgm:cxn modelId="{84E0913A-E05D-401B-BE08-9A48C43ED98D}" type="presOf" srcId="{F94523D0-B56B-4CBA-8924-8ABAFC1F0BC4}" destId="{CB669C0B-D37C-4877-901C-5F39E649E94C}" srcOrd="0" destOrd="0" presId="urn:microsoft.com/office/officeart/2005/8/layout/hierarchy3"/>
    <dgm:cxn modelId="{FD007340-6CA7-4ED0-82A7-8AEF3BA1E760}" srcId="{3FC1CAD8-F02A-4AB9-ACE2-C1FB10CA06CC}" destId="{6CD5E1D5-2933-47D2-AE5D-7CF8ACF8EDC2}" srcOrd="0" destOrd="0" parTransId="{ED9C8175-7A43-4148-8D64-91AB6F44B5A1}" sibTransId="{0B67D4FF-4B2E-4D53-B128-2ECD1A9E58E0}"/>
    <dgm:cxn modelId="{CE1B1560-6179-44E3-BB32-D46610D485B4}" type="presOf" srcId="{9D0A072B-8379-4695-A65B-F1E538FBAFB6}" destId="{EFD51388-87A6-465B-97EE-981A7475E091}" srcOrd="0" destOrd="0" presId="urn:microsoft.com/office/officeart/2005/8/layout/hierarchy3"/>
    <dgm:cxn modelId="{ECD17765-2A81-44B2-B794-26A9B54A814B}" type="presOf" srcId="{502DA269-4885-458B-A0E2-E3591C247D90}" destId="{4CE643EE-9664-4BDF-928B-4BC91F35E081}" srcOrd="0" destOrd="0" presId="urn:microsoft.com/office/officeart/2005/8/layout/hierarchy3"/>
    <dgm:cxn modelId="{2F1E6369-9842-423F-B1CC-EF3B7B91C92E}" type="presOf" srcId="{28C642D7-2982-422F-AD10-9B429AF81BD7}" destId="{7BBD7E14-C012-4904-8F7C-2BF23936557D}" srcOrd="0" destOrd="0" presId="urn:microsoft.com/office/officeart/2005/8/layout/hierarchy3"/>
    <dgm:cxn modelId="{CF533E4F-B5E3-4449-ABF3-C8438C576E2F}" type="presOf" srcId="{3FC1CAD8-F02A-4AB9-ACE2-C1FB10CA06CC}" destId="{C93BAE95-F693-4356-8A00-846122C85843}" srcOrd="1" destOrd="0" presId="urn:microsoft.com/office/officeart/2005/8/layout/hierarchy3"/>
    <dgm:cxn modelId="{462A4B50-57D6-4331-8C41-C9F202F4EB30}" type="presOf" srcId="{6C72DB78-5C01-4888-B700-196AADE7E1E9}" destId="{89F40AAA-1DDA-4BC5-B031-5926631BF362}" srcOrd="0" destOrd="0" presId="urn:microsoft.com/office/officeart/2005/8/layout/hierarchy3"/>
    <dgm:cxn modelId="{E449D875-2885-4CE6-83B0-DF74BA56F0B8}" type="presOf" srcId="{0D7B7DEF-BC67-465A-B338-29E99D4D070F}" destId="{CE4802B4-6FA8-4C7C-A384-B1A5F4C34497}" srcOrd="0" destOrd="0" presId="urn:microsoft.com/office/officeart/2005/8/layout/hierarchy3"/>
    <dgm:cxn modelId="{D50F1D76-7E01-4E87-BBCD-5F9C5F1D8EE8}" srcId="{5942FAF8-8F37-4042-8F45-3FDCA9BCC861}" destId="{1E38F22C-CBD9-48B2-AEA6-561F048AC950}" srcOrd="0" destOrd="0" parTransId="{AF3F9E9D-6CFE-4D11-8CF2-D7B84EABD96E}" sibTransId="{EDC688B8-E594-4C56-AC69-43109976AC05}"/>
    <dgm:cxn modelId="{08E0AF58-3EEB-4D35-A510-CB30CF30A26D}" srcId="{53AE472E-10C9-44E7-BD29-67F8DEE6152C}" destId="{8C0A5573-1011-488B-B670-E61A50677EED}" srcOrd="1" destOrd="0" parTransId="{0D7B7DEF-BC67-465A-B338-29E99D4D070F}" sibTransId="{D300F50F-AE86-474D-A38E-099DD736D5D3}"/>
    <dgm:cxn modelId="{B2DC735A-A54D-4A8F-9042-DFE1D4085C1B}" type="presOf" srcId="{4DA716EE-B996-4AF4-A77E-62F12866FF62}" destId="{EFB7A647-5416-48E5-928C-01DD250C360B}" srcOrd="0" destOrd="0" presId="urn:microsoft.com/office/officeart/2005/8/layout/hierarchy3"/>
    <dgm:cxn modelId="{7657277D-5FC4-4DAF-8C43-20F6E3857F45}" type="presOf" srcId="{CF9B8D50-73D1-4065-A334-0ADDCD8F6E57}" destId="{D8A0F7C9-D503-4566-8AC4-6F39D4399DB3}" srcOrd="0" destOrd="0" presId="urn:microsoft.com/office/officeart/2005/8/layout/hierarchy3"/>
    <dgm:cxn modelId="{3A9D6287-3E05-4DD0-A16F-B8B518DEDFC0}" type="presOf" srcId="{5942FAF8-8F37-4042-8F45-3FDCA9BCC861}" destId="{EB2CD9A5-ABB7-4E07-A638-68EA15D27E0D}" srcOrd="0" destOrd="0" presId="urn:microsoft.com/office/officeart/2005/8/layout/hierarchy3"/>
    <dgm:cxn modelId="{230B7495-31B6-4A89-9AEC-32BA468483DD}" type="presOf" srcId="{DEC1D9E5-FA23-45BD-A4BD-A97388AA040C}" destId="{57765892-3BB9-4A62-8621-158CAF869C1B}" srcOrd="0" destOrd="0" presId="urn:microsoft.com/office/officeart/2005/8/layout/hierarchy3"/>
    <dgm:cxn modelId="{DAF09099-4637-415A-8AAA-6DBA81B97453}" srcId="{CF9B8D50-73D1-4065-A334-0ADDCD8F6E57}" destId="{53AE472E-10C9-44E7-BD29-67F8DEE6152C}" srcOrd="1" destOrd="0" parTransId="{5E34B142-22E9-4E75-A69A-C43006A9BB64}" sibTransId="{1EE8A066-E07C-456D-820B-75AE7A580FB3}"/>
    <dgm:cxn modelId="{9E5FC8A4-6E14-4BF6-928B-0B2E5EBFBBB5}" srcId="{5942FAF8-8F37-4042-8F45-3FDCA9BCC861}" destId="{F94523D0-B56B-4CBA-8924-8ABAFC1F0BC4}" srcOrd="3" destOrd="0" parTransId="{1FB37C1A-C2A1-43A4-9B6E-7F53538D7365}" sibTransId="{1330A220-B60D-49C9-B969-1069D2CD5F1C}"/>
    <dgm:cxn modelId="{3D93EEA6-B7CB-4388-AEF4-F818DA912ABE}" type="presOf" srcId="{ED9C8175-7A43-4148-8D64-91AB6F44B5A1}" destId="{C0B3E377-D868-46D0-9039-ED0F0B5137E9}" srcOrd="0" destOrd="0" presId="urn:microsoft.com/office/officeart/2005/8/layout/hierarchy3"/>
    <dgm:cxn modelId="{C2E09BB2-A89E-4AFA-94B9-6C6C457F9B99}" srcId="{5942FAF8-8F37-4042-8F45-3FDCA9BCC861}" destId="{9D0A072B-8379-4695-A65B-F1E538FBAFB6}" srcOrd="1" destOrd="0" parTransId="{5780D7FF-88C3-4033-A00D-3ADB2F4BC5D9}" sibTransId="{0B8BFAD1-A118-4012-A387-56F58E9D1B0D}"/>
    <dgm:cxn modelId="{D38723BB-5B58-403B-9594-9AD7F9B5454E}" type="presOf" srcId="{AF3F9E9D-6CFE-4D11-8CF2-D7B84EABD96E}" destId="{37C10924-E845-4C21-BD03-0219D1F51809}" srcOrd="0" destOrd="0" presId="urn:microsoft.com/office/officeart/2005/8/layout/hierarchy3"/>
    <dgm:cxn modelId="{7BCC88BB-9015-48D9-B6E2-3FC0C7B2928A}" type="presOf" srcId="{53AE472E-10C9-44E7-BD29-67F8DEE6152C}" destId="{EED6F090-182C-41EC-80B3-72DECCB8868D}" srcOrd="1" destOrd="0" presId="urn:microsoft.com/office/officeart/2005/8/layout/hierarchy3"/>
    <dgm:cxn modelId="{D631C8BB-432F-4690-B371-EC1F072A4CEE}" type="presOf" srcId="{5780D7FF-88C3-4033-A00D-3ADB2F4BC5D9}" destId="{B656E605-FE18-40E8-887A-D07C567F015C}" srcOrd="0" destOrd="0" presId="urn:microsoft.com/office/officeart/2005/8/layout/hierarchy3"/>
    <dgm:cxn modelId="{C7B60CC5-2D57-4FA9-B0AF-D1F54119DE5D}" srcId="{CF9B8D50-73D1-4065-A334-0ADDCD8F6E57}" destId="{3FC1CAD8-F02A-4AB9-ACE2-C1FB10CA06CC}" srcOrd="2" destOrd="0" parTransId="{C8C6C7FB-CE76-42C4-8751-E2D97F2332DE}" sibTransId="{371B7941-7E54-4FA0-8E59-4B1AE38DF39A}"/>
    <dgm:cxn modelId="{D8E353C5-E195-47BA-9C44-9F1A6118AB53}" srcId="{3FC1CAD8-F02A-4AB9-ACE2-C1FB10CA06CC}" destId="{DEC1D9E5-FA23-45BD-A4BD-A97388AA040C}" srcOrd="1" destOrd="0" parTransId="{0E076DEB-A860-49CE-AB45-982B961E8A50}" sibTransId="{5FB2C963-2167-4F8D-8AFF-3F085E1B6AF3}"/>
    <dgm:cxn modelId="{9BA36ACA-1D7E-4231-A457-C59877AC57FB}" type="presOf" srcId="{7DBD1E89-4FD1-45DE-AEF7-AAE10822480F}" destId="{D4B34AE2-408B-42EB-B6CA-70CBFE5E4267}" srcOrd="0" destOrd="0" presId="urn:microsoft.com/office/officeart/2005/8/layout/hierarchy3"/>
    <dgm:cxn modelId="{CC076ACD-E538-468F-9BD6-DE4A517ED6F4}" type="presOf" srcId="{5006447E-2489-4E58-BAA8-F403AB1DC23D}" destId="{6BDBA0B4-AF4F-4B55-8D9F-B9F981A69B7D}" srcOrd="0" destOrd="0" presId="urn:microsoft.com/office/officeart/2005/8/layout/hierarchy3"/>
    <dgm:cxn modelId="{9953A0CD-1DE9-4153-8933-D369114C2D40}" srcId="{CF9B8D50-73D1-4065-A334-0ADDCD8F6E57}" destId="{5942FAF8-8F37-4042-8F45-3FDCA9BCC861}" srcOrd="0" destOrd="0" parTransId="{6FE20692-398A-4E2B-8A1B-7687BB441E38}" sibTransId="{1F6CB3A1-9901-497D-9B0A-23E5106C4A89}"/>
    <dgm:cxn modelId="{7559ACCF-22A5-4007-A23A-624231486F93}" srcId="{5942FAF8-8F37-4042-8F45-3FDCA9BCC861}" destId="{5006447E-2489-4E58-BAA8-F403AB1DC23D}" srcOrd="2" destOrd="0" parTransId="{6C72DB78-5C01-4888-B700-196AADE7E1E9}" sibTransId="{688F8FAE-46C8-4C45-A8DE-FF82FBDD4FD2}"/>
    <dgm:cxn modelId="{A46D8FD2-7D9D-45EF-B74E-1855668C1579}" type="presOf" srcId="{1FB37C1A-C2A1-43A4-9B6E-7F53538D7365}" destId="{35D74C0E-10D0-4C5D-9E03-3DCB72D49C54}" srcOrd="0" destOrd="0" presId="urn:microsoft.com/office/officeart/2005/8/layout/hierarchy3"/>
    <dgm:cxn modelId="{47DBF1D4-3D20-43F8-92D7-FC0D761E4495}" type="presOf" srcId="{8C0A5573-1011-488B-B670-E61A50677EED}" destId="{49B84FEE-340F-461E-80AC-79E8464454FD}" srcOrd="0" destOrd="0" presId="urn:microsoft.com/office/officeart/2005/8/layout/hierarchy3"/>
    <dgm:cxn modelId="{5FD02DE2-1096-4223-9301-CB3B55CC692B}" srcId="{53AE472E-10C9-44E7-BD29-67F8DEE6152C}" destId="{502DA269-4885-458B-A0E2-E3591C247D90}" srcOrd="0" destOrd="0" parTransId="{90AA69E0-A702-4780-BE20-3023B1973AE5}" sibTransId="{6919B215-2C68-49E4-80ED-1C159ABB18E3}"/>
    <dgm:cxn modelId="{EE2097E6-4A28-4EF3-A31B-8209A545E217}" srcId="{53AE472E-10C9-44E7-BD29-67F8DEE6152C}" destId="{4DA716EE-B996-4AF4-A77E-62F12866FF62}" srcOrd="2" destOrd="0" parTransId="{7DBD1E89-4FD1-45DE-AEF7-AAE10822480F}" sibTransId="{81FE2F10-15E3-4E00-8077-B1816D5C8B58}"/>
    <dgm:cxn modelId="{403851EB-2AEE-45AE-9D90-D4D7532250E2}" type="presOf" srcId="{85670555-FC67-4A2D-95EA-2465B0FA794E}" destId="{FDFF1BC5-151D-4C67-844E-7794839F4114}" srcOrd="0" destOrd="0" presId="urn:microsoft.com/office/officeart/2005/8/layout/hierarchy3"/>
    <dgm:cxn modelId="{125380F2-A1A6-404A-9B14-D7C632855D49}" type="presOf" srcId="{90AA69E0-A702-4780-BE20-3023B1973AE5}" destId="{3289C62B-8C0B-4B1B-AAC8-987D4A4E62F5}" srcOrd="0" destOrd="0" presId="urn:microsoft.com/office/officeart/2005/8/layout/hierarchy3"/>
    <dgm:cxn modelId="{6E9C94F4-8C4B-4EED-86D5-620130187482}" type="presOf" srcId="{0E076DEB-A860-49CE-AB45-982B961E8A50}" destId="{A1D625B3-FADD-43FC-A00B-6BB43D8403A0}" srcOrd="0" destOrd="0" presId="urn:microsoft.com/office/officeart/2005/8/layout/hierarchy3"/>
    <dgm:cxn modelId="{3430A7F9-2C16-4D08-8E86-125CF00E4509}" type="presOf" srcId="{1E38F22C-CBD9-48B2-AEA6-561F048AC950}" destId="{F8AED088-CDE6-49FC-A5AE-3EFAE868B042}" srcOrd="0" destOrd="0" presId="urn:microsoft.com/office/officeart/2005/8/layout/hierarchy3"/>
    <dgm:cxn modelId="{1AA2D75A-E84F-48CE-AA4E-20A23D13D570}" type="presParOf" srcId="{D8A0F7C9-D503-4566-8AC4-6F39D4399DB3}" destId="{356232FD-221B-4D48-9AB1-2CD846F8CC5C}" srcOrd="0" destOrd="0" presId="urn:microsoft.com/office/officeart/2005/8/layout/hierarchy3"/>
    <dgm:cxn modelId="{88001BD4-EA75-4C1A-8C03-887E1AD5A477}" type="presParOf" srcId="{356232FD-221B-4D48-9AB1-2CD846F8CC5C}" destId="{0F6024F3-C9B4-49BD-B3F7-255E16423A1C}" srcOrd="0" destOrd="0" presId="urn:microsoft.com/office/officeart/2005/8/layout/hierarchy3"/>
    <dgm:cxn modelId="{7B614CE6-7147-42E5-984F-1B544E04B431}" type="presParOf" srcId="{0F6024F3-C9B4-49BD-B3F7-255E16423A1C}" destId="{EB2CD9A5-ABB7-4E07-A638-68EA15D27E0D}" srcOrd="0" destOrd="0" presId="urn:microsoft.com/office/officeart/2005/8/layout/hierarchy3"/>
    <dgm:cxn modelId="{054B65BC-C9B3-4E46-A601-BD9DDB2A1001}" type="presParOf" srcId="{0F6024F3-C9B4-49BD-B3F7-255E16423A1C}" destId="{B0B9FCB5-C247-42F0-B6BC-B68738A38E8D}" srcOrd="1" destOrd="0" presId="urn:microsoft.com/office/officeart/2005/8/layout/hierarchy3"/>
    <dgm:cxn modelId="{60A67B21-0771-4809-80E4-B15A741B9158}" type="presParOf" srcId="{356232FD-221B-4D48-9AB1-2CD846F8CC5C}" destId="{06867555-EFD1-49C2-8849-F0201868D4D4}" srcOrd="1" destOrd="0" presId="urn:microsoft.com/office/officeart/2005/8/layout/hierarchy3"/>
    <dgm:cxn modelId="{9140357A-8152-4325-A250-A8DA2638C23B}" type="presParOf" srcId="{06867555-EFD1-49C2-8849-F0201868D4D4}" destId="{37C10924-E845-4C21-BD03-0219D1F51809}" srcOrd="0" destOrd="0" presId="urn:microsoft.com/office/officeart/2005/8/layout/hierarchy3"/>
    <dgm:cxn modelId="{088699E3-FA76-4BAE-B1FF-E26EF0F656EB}" type="presParOf" srcId="{06867555-EFD1-49C2-8849-F0201868D4D4}" destId="{F8AED088-CDE6-49FC-A5AE-3EFAE868B042}" srcOrd="1" destOrd="0" presId="urn:microsoft.com/office/officeart/2005/8/layout/hierarchy3"/>
    <dgm:cxn modelId="{DA350C22-280F-4A9B-A9C8-D6BA27033F60}" type="presParOf" srcId="{06867555-EFD1-49C2-8849-F0201868D4D4}" destId="{B656E605-FE18-40E8-887A-D07C567F015C}" srcOrd="2" destOrd="0" presId="urn:microsoft.com/office/officeart/2005/8/layout/hierarchy3"/>
    <dgm:cxn modelId="{F47F94D7-5A91-47EF-B528-4F06E6A0270F}" type="presParOf" srcId="{06867555-EFD1-49C2-8849-F0201868D4D4}" destId="{EFD51388-87A6-465B-97EE-981A7475E091}" srcOrd="3" destOrd="0" presId="urn:microsoft.com/office/officeart/2005/8/layout/hierarchy3"/>
    <dgm:cxn modelId="{D24B44B8-6ED0-4F19-9F6A-1B755A594AEE}" type="presParOf" srcId="{06867555-EFD1-49C2-8849-F0201868D4D4}" destId="{89F40AAA-1DDA-4BC5-B031-5926631BF362}" srcOrd="4" destOrd="0" presId="urn:microsoft.com/office/officeart/2005/8/layout/hierarchy3"/>
    <dgm:cxn modelId="{E8D3DB63-FA94-42FB-944D-ABCF20D12D10}" type="presParOf" srcId="{06867555-EFD1-49C2-8849-F0201868D4D4}" destId="{6BDBA0B4-AF4F-4B55-8D9F-B9F981A69B7D}" srcOrd="5" destOrd="0" presId="urn:microsoft.com/office/officeart/2005/8/layout/hierarchy3"/>
    <dgm:cxn modelId="{91B37B39-7D05-475E-8AA7-F49CC2214610}" type="presParOf" srcId="{06867555-EFD1-49C2-8849-F0201868D4D4}" destId="{35D74C0E-10D0-4C5D-9E03-3DCB72D49C54}" srcOrd="6" destOrd="0" presId="urn:microsoft.com/office/officeart/2005/8/layout/hierarchy3"/>
    <dgm:cxn modelId="{D8D818D5-F0A8-40C1-A0FE-397268D15308}" type="presParOf" srcId="{06867555-EFD1-49C2-8849-F0201868D4D4}" destId="{CB669C0B-D37C-4877-901C-5F39E649E94C}" srcOrd="7" destOrd="0" presId="urn:microsoft.com/office/officeart/2005/8/layout/hierarchy3"/>
    <dgm:cxn modelId="{E9D5D567-CACE-44E5-AFF4-3A48372E6EAB}" type="presParOf" srcId="{D8A0F7C9-D503-4566-8AC4-6F39D4399DB3}" destId="{C1A8A3E6-CCF3-46B1-8AF6-BBE9A285DC0A}" srcOrd="1" destOrd="0" presId="urn:microsoft.com/office/officeart/2005/8/layout/hierarchy3"/>
    <dgm:cxn modelId="{791BFBA3-7D9B-43CD-BDF2-020F3A0A0ACB}" type="presParOf" srcId="{C1A8A3E6-CCF3-46B1-8AF6-BBE9A285DC0A}" destId="{199F1FFC-F2BE-400F-9DE6-A324CC6D9F93}" srcOrd="0" destOrd="0" presId="urn:microsoft.com/office/officeart/2005/8/layout/hierarchy3"/>
    <dgm:cxn modelId="{4EB3F725-8D29-4835-9D63-FF59150452F4}" type="presParOf" srcId="{199F1FFC-F2BE-400F-9DE6-A324CC6D9F93}" destId="{6DC40C8E-8D02-4B71-96E5-7AC9A9B1B6BC}" srcOrd="0" destOrd="0" presId="urn:microsoft.com/office/officeart/2005/8/layout/hierarchy3"/>
    <dgm:cxn modelId="{7EA483C2-8D0C-4A83-8318-AED1C3931664}" type="presParOf" srcId="{199F1FFC-F2BE-400F-9DE6-A324CC6D9F93}" destId="{EED6F090-182C-41EC-80B3-72DECCB8868D}" srcOrd="1" destOrd="0" presId="urn:microsoft.com/office/officeart/2005/8/layout/hierarchy3"/>
    <dgm:cxn modelId="{B174B3A1-B3B8-4363-A579-FFD2969193DF}" type="presParOf" srcId="{C1A8A3E6-CCF3-46B1-8AF6-BBE9A285DC0A}" destId="{1EACBB28-FCC8-4748-B1B1-181DCB0C7CB5}" srcOrd="1" destOrd="0" presId="urn:microsoft.com/office/officeart/2005/8/layout/hierarchy3"/>
    <dgm:cxn modelId="{B46A520A-1994-41E4-8AE0-F6F17B44C59E}" type="presParOf" srcId="{1EACBB28-FCC8-4748-B1B1-181DCB0C7CB5}" destId="{3289C62B-8C0B-4B1B-AAC8-987D4A4E62F5}" srcOrd="0" destOrd="0" presId="urn:microsoft.com/office/officeart/2005/8/layout/hierarchy3"/>
    <dgm:cxn modelId="{B7348117-7362-431A-B56C-441274982470}" type="presParOf" srcId="{1EACBB28-FCC8-4748-B1B1-181DCB0C7CB5}" destId="{4CE643EE-9664-4BDF-928B-4BC91F35E081}" srcOrd="1" destOrd="0" presId="urn:microsoft.com/office/officeart/2005/8/layout/hierarchy3"/>
    <dgm:cxn modelId="{90B79AE5-7372-4EE1-A634-F7DA9321AD4A}" type="presParOf" srcId="{1EACBB28-FCC8-4748-B1B1-181DCB0C7CB5}" destId="{CE4802B4-6FA8-4C7C-A384-B1A5F4C34497}" srcOrd="2" destOrd="0" presId="urn:microsoft.com/office/officeart/2005/8/layout/hierarchy3"/>
    <dgm:cxn modelId="{E5D3BF09-FBA5-4DA4-85C9-ABD6BF175075}" type="presParOf" srcId="{1EACBB28-FCC8-4748-B1B1-181DCB0C7CB5}" destId="{49B84FEE-340F-461E-80AC-79E8464454FD}" srcOrd="3" destOrd="0" presId="urn:microsoft.com/office/officeart/2005/8/layout/hierarchy3"/>
    <dgm:cxn modelId="{3AF7FA37-831B-4220-AFCE-54DB0B615A53}" type="presParOf" srcId="{1EACBB28-FCC8-4748-B1B1-181DCB0C7CB5}" destId="{D4B34AE2-408B-42EB-B6CA-70CBFE5E4267}" srcOrd="4" destOrd="0" presId="urn:microsoft.com/office/officeart/2005/8/layout/hierarchy3"/>
    <dgm:cxn modelId="{63EE4C91-DEB3-4440-86FA-7D5892D91F0D}" type="presParOf" srcId="{1EACBB28-FCC8-4748-B1B1-181DCB0C7CB5}" destId="{EFB7A647-5416-48E5-928C-01DD250C360B}" srcOrd="5" destOrd="0" presId="urn:microsoft.com/office/officeart/2005/8/layout/hierarchy3"/>
    <dgm:cxn modelId="{C38AD5E9-437F-4490-AFBD-CFE52A1B8459}" type="presParOf" srcId="{D8A0F7C9-D503-4566-8AC4-6F39D4399DB3}" destId="{2FFC62C0-7CA3-4EDF-8C3E-C8FBC3D6654A}" srcOrd="2" destOrd="0" presId="urn:microsoft.com/office/officeart/2005/8/layout/hierarchy3"/>
    <dgm:cxn modelId="{E52AA515-736B-4133-B75D-D09CB2BFC35B}" type="presParOf" srcId="{2FFC62C0-7CA3-4EDF-8C3E-C8FBC3D6654A}" destId="{4CB4F796-6E02-46D9-9979-2BDC58BACDA7}" srcOrd="0" destOrd="0" presId="urn:microsoft.com/office/officeart/2005/8/layout/hierarchy3"/>
    <dgm:cxn modelId="{D39D9EAA-94B3-4302-8426-9EFE7F3BD386}" type="presParOf" srcId="{4CB4F796-6E02-46D9-9979-2BDC58BACDA7}" destId="{0A0EAFC5-A60A-47E1-863D-96600C69F800}" srcOrd="0" destOrd="0" presId="urn:microsoft.com/office/officeart/2005/8/layout/hierarchy3"/>
    <dgm:cxn modelId="{BC09A404-989C-47D7-BD50-13A1DCAFDB9D}" type="presParOf" srcId="{4CB4F796-6E02-46D9-9979-2BDC58BACDA7}" destId="{C93BAE95-F693-4356-8A00-846122C85843}" srcOrd="1" destOrd="0" presId="urn:microsoft.com/office/officeart/2005/8/layout/hierarchy3"/>
    <dgm:cxn modelId="{BF1CB0FB-E1B6-4A67-9D8C-6B45AA7C0D9A}" type="presParOf" srcId="{2FFC62C0-7CA3-4EDF-8C3E-C8FBC3D6654A}" destId="{11A4EF2F-9CA8-4D68-9AFC-45B5CB7251C8}" srcOrd="1" destOrd="0" presId="urn:microsoft.com/office/officeart/2005/8/layout/hierarchy3"/>
    <dgm:cxn modelId="{EBC011CA-D5F9-4A60-8A03-94CC21E7DBB5}" type="presParOf" srcId="{11A4EF2F-9CA8-4D68-9AFC-45B5CB7251C8}" destId="{C0B3E377-D868-46D0-9039-ED0F0B5137E9}" srcOrd="0" destOrd="0" presId="urn:microsoft.com/office/officeart/2005/8/layout/hierarchy3"/>
    <dgm:cxn modelId="{97D9BC06-EF57-454D-8FD7-ACAFCA1DED9B}" type="presParOf" srcId="{11A4EF2F-9CA8-4D68-9AFC-45B5CB7251C8}" destId="{C4E4D357-3616-4BA7-9ED7-10CEDA2D623E}" srcOrd="1" destOrd="0" presId="urn:microsoft.com/office/officeart/2005/8/layout/hierarchy3"/>
    <dgm:cxn modelId="{213350F1-7E0B-446D-927F-AF71487D591C}" type="presParOf" srcId="{11A4EF2F-9CA8-4D68-9AFC-45B5CB7251C8}" destId="{A1D625B3-FADD-43FC-A00B-6BB43D8403A0}" srcOrd="2" destOrd="0" presId="urn:microsoft.com/office/officeart/2005/8/layout/hierarchy3"/>
    <dgm:cxn modelId="{BE3AA967-CE06-4D3B-BB9E-D3C7C61789AA}" type="presParOf" srcId="{11A4EF2F-9CA8-4D68-9AFC-45B5CB7251C8}" destId="{57765892-3BB9-4A62-8621-158CAF869C1B}" srcOrd="3" destOrd="0" presId="urn:microsoft.com/office/officeart/2005/8/layout/hierarchy3"/>
    <dgm:cxn modelId="{ADEFF6DC-E7B0-4303-97BF-092DD173962D}" type="presParOf" srcId="{11A4EF2F-9CA8-4D68-9AFC-45B5CB7251C8}" destId="{FDFF1BC5-151D-4C67-844E-7794839F4114}" srcOrd="4" destOrd="0" presId="urn:microsoft.com/office/officeart/2005/8/layout/hierarchy3"/>
    <dgm:cxn modelId="{13E01AE9-094D-4EB7-B075-12ED4614AF13}" type="presParOf" srcId="{11A4EF2F-9CA8-4D68-9AFC-45B5CB7251C8}" destId="{7BBD7E14-C012-4904-8F7C-2BF23936557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DCF8DE-D1BF-49F9-AC33-C23353D7B7C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0060B64-5CFB-4B81-9D0C-D3700B6FC161}">
      <dgm:prSet/>
      <dgm:spPr/>
      <dgm:t>
        <a:bodyPr/>
        <a:lstStyle/>
        <a:p>
          <a:r>
            <a:rPr lang="en-US" b="1">
              <a:latin typeface="Trebuchet MS"/>
            </a:rPr>
            <a:t>Job enrichment and job satisfaction</a:t>
          </a:r>
          <a:endParaRPr lang="en-US">
            <a:latin typeface="Calibri Light" panose="020F0302020204030204"/>
            <a:cs typeface="Calibri Light" panose="020F0302020204030204"/>
          </a:endParaRPr>
        </a:p>
      </dgm:t>
    </dgm:pt>
    <dgm:pt modelId="{372116EE-EC22-4075-9F3A-E32ACF22F582}" type="parTrans" cxnId="{879050DF-29B4-4FB5-9176-F4019D3DB590}">
      <dgm:prSet/>
      <dgm:spPr/>
      <dgm:t>
        <a:bodyPr/>
        <a:lstStyle/>
        <a:p>
          <a:endParaRPr lang="en-US"/>
        </a:p>
      </dgm:t>
    </dgm:pt>
    <dgm:pt modelId="{C05912CB-1A07-4740-8A7C-EDEE8A0BA1E6}" type="sibTrans" cxnId="{879050DF-29B4-4FB5-9176-F4019D3DB590}">
      <dgm:prSet/>
      <dgm:spPr/>
      <dgm:t>
        <a:bodyPr/>
        <a:lstStyle/>
        <a:p>
          <a:endParaRPr lang="en-US"/>
        </a:p>
      </dgm:t>
    </dgm:pt>
    <dgm:pt modelId="{44E939A3-A9B7-43BA-ACB9-087BA756E0AF}">
      <dgm:prSet/>
      <dgm:spPr/>
      <dgm:t>
        <a:bodyPr/>
        <a:lstStyle/>
        <a:p>
          <a:r>
            <a:rPr lang="en-US" b="1">
              <a:latin typeface="Trebuchet MS"/>
            </a:rPr>
            <a:t>Decreased employee turnover</a:t>
          </a:r>
          <a:endParaRPr lang="en-US">
            <a:latin typeface="Calibri Light" panose="020F0302020204030204"/>
            <a:cs typeface="Calibri Light" panose="020F0302020204030204"/>
          </a:endParaRPr>
        </a:p>
      </dgm:t>
    </dgm:pt>
    <dgm:pt modelId="{7B43A1F8-A188-4D54-BD49-F724FF525252}" type="parTrans" cxnId="{07FF12EB-FBFA-421D-B230-BD8E53D93ADA}">
      <dgm:prSet/>
      <dgm:spPr/>
      <dgm:t>
        <a:bodyPr/>
        <a:lstStyle/>
        <a:p>
          <a:endParaRPr lang="en-US"/>
        </a:p>
      </dgm:t>
    </dgm:pt>
    <dgm:pt modelId="{7C8D61B1-1D5E-46DA-9324-41984E1269F0}" type="sibTrans" cxnId="{07FF12EB-FBFA-421D-B230-BD8E53D93ADA}">
      <dgm:prSet/>
      <dgm:spPr/>
      <dgm:t>
        <a:bodyPr/>
        <a:lstStyle/>
        <a:p>
          <a:endParaRPr lang="en-US"/>
        </a:p>
      </dgm:t>
    </dgm:pt>
    <dgm:pt modelId="{FB62B1AD-19C9-4E37-8082-5AAEF340050B}">
      <dgm:prSet/>
      <dgm:spPr/>
      <dgm:t>
        <a:bodyPr/>
        <a:lstStyle/>
        <a:p>
          <a:r>
            <a:rPr lang="en-US" b="1"/>
            <a:t>Reduced absenteeism</a:t>
          </a:r>
          <a:endParaRPr lang="en-US"/>
        </a:p>
      </dgm:t>
    </dgm:pt>
    <dgm:pt modelId="{DC1442D8-50F1-4104-BF56-1DC86AE225B5}" type="parTrans" cxnId="{11FDA9D7-5C65-4705-978C-DF86FF6AC920}">
      <dgm:prSet/>
      <dgm:spPr/>
      <dgm:t>
        <a:bodyPr/>
        <a:lstStyle/>
        <a:p>
          <a:endParaRPr lang="en-US"/>
        </a:p>
      </dgm:t>
    </dgm:pt>
    <dgm:pt modelId="{63AC79C5-5307-4E71-A6DE-9586506D038A}" type="sibTrans" cxnId="{11FDA9D7-5C65-4705-978C-DF86FF6AC920}">
      <dgm:prSet/>
      <dgm:spPr/>
      <dgm:t>
        <a:bodyPr/>
        <a:lstStyle/>
        <a:p>
          <a:endParaRPr lang="en-US"/>
        </a:p>
      </dgm:t>
    </dgm:pt>
    <dgm:pt modelId="{92B857D5-503A-4EC6-AA7D-E32FDE05818F}">
      <dgm:prSet/>
      <dgm:spPr/>
      <dgm:t>
        <a:bodyPr/>
        <a:lstStyle/>
        <a:p>
          <a:r>
            <a:rPr lang="en-US" b="1"/>
            <a:t>Job enrichment and communication</a:t>
          </a:r>
          <a:endParaRPr lang="en-US"/>
        </a:p>
      </dgm:t>
    </dgm:pt>
    <dgm:pt modelId="{10AEA046-14B9-47E4-A429-CFD1DFE21EE2}" type="parTrans" cxnId="{607631BA-6181-46B4-AD0B-497419E4BD03}">
      <dgm:prSet/>
      <dgm:spPr/>
      <dgm:t>
        <a:bodyPr/>
        <a:lstStyle/>
        <a:p>
          <a:endParaRPr lang="en-US"/>
        </a:p>
      </dgm:t>
    </dgm:pt>
    <dgm:pt modelId="{9FEED321-9199-43DC-A25D-3FE1F64B81B4}" type="sibTrans" cxnId="{607631BA-6181-46B4-AD0B-497419E4BD03}">
      <dgm:prSet/>
      <dgm:spPr/>
      <dgm:t>
        <a:bodyPr/>
        <a:lstStyle/>
        <a:p>
          <a:endParaRPr lang="en-US"/>
        </a:p>
      </dgm:t>
    </dgm:pt>
    <dgm:pt modelId="{54FB3F36-116A-49EA-874A-88B8BC2053D3}">
      <dgm:prSet/>
      <dgm:spPr/>
      <dgm:t>
        <a:bodyPr/>
        <a:lstStyle/>
        <a:p>
          <a:r>
            <a:rPr lang="en-US" b="1"/>
            <a:t>Succession planning</a:t>
          </a:r>
          <a:endParaRPr lang="en-US"/>
        </a:p>
      </dgm:t>
    </dgm:pt>
    <dgm:pt modelId="{B8967FCE-BDE6-4948-B38C-FCBBF1546187}" type="parTrans" cxnId="{30690AA2-A0A0-4A44-BA3C-DED60EFDA0F1}">
      <dgm:prSet/>
      <dgm:spPr/>
      <dgm:t>
        <a:bodyPr/>
        <a:lstStyle/>
        <a:p>
          <a:endParaRPr lang="en-US"/>
        </a:p>
      </dgm:t>
    </dgm:pt>
    <dgm:pt modelId="{9707F8AD-8177-4FC8-A995-F40B7D029D75}" type="sibTrans" cxnId="{30690AA2-A0A0-4A44-BA3C-DED60EFDA0F1}">
      <dgm:prSet/>
      <dgm:spPr/>
      <dgm:t>
        <a:bodyPr/>
        <a:lstStyle/>
        <a:p>
          <a:endParaRPr lang="en-US"/>
        </a:p>
      </dgm:t>
    </dgm:pt>
    <dgm:pt modelId="{19515EA6-944B-472E-A7B3-A1C3BE18F0CC}">
      <dgm:prSet/>
      <dgm:spPr/>
      <dgm:t>
        <a:bodyPr/>
        <a:lstStyle/>
        <a:p>
          <a:r>
            <a:rPr lang="en-US" b="1"/>
            <a:t>Job enrichment and productivity</a:t>
          </a:r>
          <a:endParaRPr lang="en-US"/>
        </a:p>
      </dgm:t>
    </dgm:pt>
    <dgm:pt modelId="{9CA34E51-126F-4B6B-9231-389D9AE9AECA}" type="parTrans" cxnId="{E9CCE34C-EF27-420D-9F1C-E0C8FCD9BE43}">
      <dgm:prSet/>
      <dgm:spPr/>
      <dgm:t>
        <a:bodyPr/>
        <a:lstStyle/>
        <a:p>
          <a:endParaRPr lang="en-US"/>
        </a:p>
      </dgm:t>
    </dgm:pt>
    <dgm:pt modelId="{E86AB416-E085-4EF9-93B0-E2272F3F82B0}" type="sibTrans" cxnId="{E9CCE34C-EF27-420D-9F1C-E0C8FCD9BE43}">
      <dgm:prSet/>
      <dgm:spPr/>
      <dgm:t>
        <a:bodyPr/>
        <a:lstStyle/>
        <a:p>
          <a:endParaRPr lang="en-US"/>
        </a:p>
      </dgm:t>
    </dgm:pt>
    <dgm:pt modelId="{DCF850C2-237D-4C31-A0D7-C22F5B2CF3F5}">
      <dgm:prSet/>
      <dgm:spPr/>
      <dgm:t>
        <a:bodyPr/>
        <a:lstStyle/>
        <a:p>
          <a:r>
            <a:rPr lang="en-US" b="1"/>
            <a:t>Job enrichment and productivity</a:t>
          </a:r>
          <a:endParaRPr lang="en-US"/>
        </a:p>
      </dgm:t>
    </dgm:pt>
    <dgm:pt modelId="{76594C47-D95A-4CF2-86BF-F521EBD62DED}" type="parTrans" cxnId="{68F721F9-B2C9-445A-A211-783B69C60446}">
      <dgm:prSet/>
      <dgm:spPr/>
      <dgm:t>
        <a:bodyPr/>
        <a:lstStyle/>
        <a:p>
          <a:endParaRPr lang="en-US"/>
        </a:p>
      </dgm:t>
    </dgm:pt>
    <dgm:pt modelId="{950CB7DC-6ADA-4590-84DC-86BFEECA1190}" type="sibTrans" cxnId="{68F721F9-B2C9-445A-A211-783B69C60446}">
      <dgm:prSet/>
      <dgm:spPr/>
      <dgm:t>
        <a:bodyPr/>
        <a:lstStyle/>
        <a:p>
          <a:endParaRPr lang="en-US"/>
        </a:p>
      </dgm:t>
    </dgm:pt>
    <dgm:pt modelId="{FCC8A09C-3774-4F78-BDB3-AA870DB45850}">
      <dgm:prSet/>
      <dgm:spPr/>
      <dgm:t>
        <a:bodyPr/>
        <a:lstStyle/>
        <a:p>
          <a:r>
            <a:rPr lang="en-US" b="1"/>
            <a:t>Job enrichment and productivity</a:t>
          </a:r>
          <a:endParaRPr lang="en-US"/>
        </a:p>
      </dgm:t>
    </dgm:pt>
    <dgm:pt modelId="{FA5F2B2D-1289-41F2-9EF5-7573364A9330}" type="parTrans" cxnId="{20BC0BEA-40DC-48AB-A3AC-82FA9D228F36}">
      <dgm:prSet/>
      <dgm:spPr/>
      <dgm:t>
        <a:bodyPr/>
        <a:lstStyle/>
        <a:p>
          <a:endParaRPr lang="en-US"/>
        </a:p>
      </dgm:t>
    </dgm:pt>
    <dgm:pt modelId="{875F9284-2BAA-409C-AB0D-2CC63CB89A24}" type="sibTrans" cxnId="{20BC0BEA-40DC-48AB-A3AC-82FA9D228F36}">
      <dgm:prSet/>
      <dgm:spPr/>
      <dgm:t>
        <a:bodyPr/>
        <a:lstStyle/>
        <a:p>
          <a:endParaRPr lang="en-US"/>
        </a:p>
      </dgm:t>
    </dgm:pt>
    <dgm:pt modelId="{31C18012-902B-479B-B9C7-55620F96F667}" type="pres">
      <dgm:prSet presAssocID="{5BDCF8DE-D1BF-49F9-AC33-C23353D7B7CC}" presName="vert0" presStyleCnt="0">
        <dgm:presLayoutVars>
          <dgm:dir/>
          <dgm:animOne val="branch"/>
          <dgm:animLvl val="lvl"/>
        </dgm:presLayoutVars>
      </dgm:prSet>
      <dgm:spPr/>
    </dgm:pt>
    <dgm:pt modelId="{E0270186-AA0A-4BF6-BBC0-FA4C47BAC905}" type="pres">
      <dgm:prSet presAssocID="{F0060B64-5CFB-4B81-9D0C-D3700B6FC161}" presName="thickLine" presStyleLbl="alignNode1" presStyleIdx="0" presStyleCnt="8"/>
      <dgm:spPr/>
    </dgm:pt>
    <dgm:pt modelId="{0D2C1C00-277F-45DE-89FA-D2158B6CE74D}" type="pres">
      <dgm:prSet presAssocID="{F0060B64-5CFB-4B81-9D0C-D3700B6FC161}" presName="horz1" presStyleCnt="0"/>
      <dgm:spPr/>
    </dgm:pt>
    <dgm:pt modelId="{CAAA3872-0E90-47FD-8A69-65F3658A3032}" type="pres">
      <dgm:prSet presAssocID="{F0060B64-5CFB-4B81-9D0C-D3700B6FC161}" presName="tx1" presStyleLbl="revTx" presStyleIdx="0" presStyleCnt="8"/>
      <dgm:spPr/>
    </dgm:pt>
    <dgm:pt modelId="{746050A1-A6C1-46D7-AD63-02AC1EBB8F8E}" type="pres">
      <dgm:prSet presAssocID="{F0060B64-5CFB-4B81-9D0C-D3700B6FC161}" presName="vert1" presStyleCnt="0"/>
      <dgm:spPr/>
    </dgm:pt>
    <dgm:pt modelId="{B21167A5-3B4E-42CE-9F09-F3E0A19831FA}" type="pres">
      <dgm:prSet presAssocID="{44E939A3-A9B7-43BA-ACB9-087BA756E0AF}" presName="thickLine" presStyleLbl="alignNode1" presStyleIdx="1" presStyleCnt="8"/>
      <dgm:spPr/>
    </dgm:pt>
    <dgm:pt modelId="{BD8409C9-7064-4106-9DA9-7966752E2316}" type="pres">
      <dgm:prSet presAssocID="{44E939A3-A9B7-43BA-ACB9-087BA756E0AF}" presName="horz1" presStyleCnt="0"/>
      <dgm:spPr/>
    </dgm:pt>
    <dgm:pt modelId="{D489937F-D695-45CC-AD2A-A0CDD1FA07C0}" type="pres">
      <dgm:prSet presAssocID="{44E939A3-A9B7-43BA-ACB9-087BA756E0AF}" presName="tx1" presStyleLbl="revTx" presStyleIdx="1" presStyleCnt="8"/>
      <dgm:spPr/>
    </dgm:pt>
    <dgm:pt modelId="{1B858B1B-764B-4777-9EAF-851458847678}" type="pres">
      <dgm:prSet presAssocID="{44E939A3-A9B7-43BA-ACB9-087BA756E0AF}" presName="vert1" presStyleCnt="0"/>
      <dgm:spPr/>
    </dgm:pt>
    <dgm:pt modelId="{FD1DAF1E-452A-45E1-AEC0-7700CFBAF20F}" type="pres">
      <dgm:prSet presAssocID="{FB62B1AD-19C9-4E37-8082-5AAEF340050B}" presName="thickLine" presStyleLbl="alignNode1" presStyleIdx="2" presStyleCnt="8"/>
      <dgm:spPr/>
    </dgm:pt>
    <dgm:pt modelId="{0B244620-4651-43A0-8E42-E7E2EC7E5C1E}" type="pres">
      <dgm:prSet presAssocID="{FB62B1AD-19C9-4E37-8082-5AAEF340050B}" presName="horz1" presStyleCnt="0"/>
      <dgm:spPr/>
    </dgm:pt>
    <dgm:pt modelId="{E810EEEF-3863-4C8D-89E7-D0864647AACD}" type="pres">
      <dgm:prSet presAssocID="{FB62B1AD-19C9-4E37-8082-5AAEF340050B}" presName="tx1" presStyleLbl="revTx" presStyleIdx="2" presStyleCnt="8"/>
      <dgm:spPr/>
    </dgm:pt>
    <dgm:pt modelId="{FF3701AF-7B43-4B86-8EB6-6C73E448ECB8}" type="pres">
      <dgm:prSet presAssocID="{FB62B1AD-19C9-4E37-8082-5AAEF340050B}" presName="vert1" presStyleCnt="0"/>
      <dgm:spPr/>
    </dgm:pt>
    <dgm:pt modelId="{0B192B81-2284-451D-9FB0-5B65972AEACA}" type="pres">
      <dgm:prSet presAssocID="{92B857D5-503A-4EC6-AA7D-E32FDE05818F}" presName="thickLine" presStyleLbl="alignNode1" presStyleIdx="3" presStyleCnt="8"/>
      <dgm:spPr/>
    </dgm:pt>
    <dgm:pt modelId="{ED8A61BC-B291-46E9-A502-61BA16675683}" type="pres">
      <dgm:prSet presAssocID="{92B857D5-503A-4EC6-AA7D-E32FDE05818F}" presName="horz1" presStyleCnt="0"/>
      <dgm:spPr/>
    </dgm:pt>
    <dgm:pt modelId="{6D60C589-C925-4F95-AED1-E08B7C35C967}" type="pres">
      <dgm:prSet presAssocID="{92B857D5-503A-4EC6-AA7D-E32FDE05818F}" presName="tx1" presStyleLbl="revTx" presStyleIdx="3" presStyleCnt="8"/>
      <dgm:spPr/>
    </dgm:pt>
    <dgm:pt modelId="{0BF661DC-7AFA-4F02-85F2-1A74FE39F6C0}" type="pres">
      <dgm:prSet presAssocID="{92B857D5-503A-4EC6-AA7D-E32FDE05818F}" presName="vert1" presStyleCnt="0"/>
      <dgm:spPr/>
    </dgm:pt>
    <dgm:pt modelId="{97613501-1ED5-4110-BDC6-D2E41E639C5A}" type="pres">
      <dgm:prSet presAssocID="{54FB3F36-116A-49EA-874A-88B8BC2053D3}" presName="thickLine" presStyleLbl="alignNode1" presStyleIdx="4" presStyleCnt="8"/>
      <dgm:spPr/>
    </dgm:pt>
    <dgm:pt modelId="{8FE0B958-5505-4EA1-BF1E-4DECC908816F}" type="pres">
      <dgm:prSet presAssocID="{54FB3F36-116A-49EA-874A-88B8BC2053D3}" presName="horz1" presStyleCnt="0"/>
      <dgm:spPr/>
    </dgm:pt>
    <dgm:pt modelId="{ED155CC4-3F5B-403E-BAB4-4EEB038A7F14}" type="pres">
      <dgm:prSet presAssocID="{54FB3F36-116A-49EA-874A-88B8BC2053D3}" presName="tx1" presStyleLbl="revTx" presStyleIdx="4" presStyleCnt="8"/>
      <dgm:spPr/>
    </dgm:pt>
    <dgm:pt modelId="{AEBDEB35-7C9E-40D2-8428-11B41F45BC15}" type="pres">
      <dgm:prSet presAssocID="{54FB3F36-116A-49EA-874A-88B8BC2053D3}" presName="vert1" presStyleCnt="0"/>
      <dgm:spPr/>
    </dgm:pt>
    <dgm:pt modelId="{E63FCC9D-CB8B-42DA-B350-6C835D140044}" type="pres">
      <dgm:prSet presAssocID="{19515EA6-944B-472E-A7B3-A1C3BE18F0CC}" presName="thickLine" presStyleLbl="alignNode1" presStyleIdx="5" presStyleCnt="8"/>
      <dgm:spPr/>
    </dgm:pt>
    <dgm:pt modelId="{DF7CD5B0-3032-40FB-8AB8-8E212AF092F7}" type="pres">
      <dgm:prSet presAssocID="{19515EA6-944B-472E-A7B3-A1C3BE18F0CC}" presName="horz1" presStyleCnt="0"/>
      <dgm:spPr/>
    </dgm:pt>
    <dgm:pt modelId="{B18FA016-4899-4E27-9D03-770E7C0B87B8}" type="pres">
      <dgm:prSet presAssocID="{19515EA6-944B-472E-A7B3-A1C3BE18F0CC}" presName="tx1" presStyleLbl="revTx" presStyleIdx="5" presStyleCnt="8"/>
      <dgm:spPr/>
    </dgm:pt>
    <dgm:pt modelId="{656D5E04-7020-483A-ABCE-285E32CC634E}" type="pres">
      <dgm:prSet presAssocID="{19515EA6-944B-472E-A7B3-A1C3BE18F0CC}" presName="vert1" presStyleCnt="0"/>
      <dgm:spPr/>
    </dgm:pt>
    <dgm:pt modelId="{E82F2B36-49B2-4E68-AB76-CEFA2B4EE82E}" type="pres">
      <dgm:prSet presAssocID="{DCF850C2-237D-4C31-A0D7-C22F5B2CF3F5}" presName="thickLine" presStyleLbl="alignNode1" presStyleIdx="6" presStyleCnt="8"/>
      <dgm:spPr/>
    </dgm:pt>
    <dgm:pt modelId="{45706862-0A24-4768-A027-FC061B45B5C0}" type="pres">
      <dgm:prSet presAssocID="{DCF850C2-237D-4C31-A0D7-C22F5B2CF3F5}" presName="horz1" presStyleCnt="0"/>
      <dgm:spPr/>
    </dgm:pt>
    <dgm:pt modelId="{65C18076-9D9E-47BE-A019-33FFCF5FC9AD}" type="pres">
      <dgm:prSet presAssocID="{DCF850C2-237D-4C31-A0D7-C22F5B2CF3F5}" presName="tx1" presStyleLbl="revTx" presStyleIdx="6" presStyleCnt="8"/>
      <dgm:spPr/>
    </dgm:pt>
    <dgm:pt modelId="{299FF7C0-4786-4BB4-A2F8-F86AF5EC0A14}" type="pres">
      <dgm:prSet presAssocID="{DCF850C2-237D-4C31-A0D7-C22F5B2CF3F5}" presName="vert1" presStyleCnt="0"/>
      <dgm:spPr/>
    </dgm:pt>
    <dgm:pt modelId="{8247A19A-4D03-427F-9166-A5D2B4E59B13}" type="pres">
      <dgm:prSet presAssocID="{FCC8A09C-3774-4F78-BDB3-AA870DB45850}" presName="thickLine" presStyleLbl="alignNode1" presStyleIdx="7" presStyleCnt="8"/>
      <dgm:spPr/>
    </dgm:pt>
    <dgm:pt modelId="{92FD7195-1B05-4628-8894-E343A5800CDA}" type="pres">
      <dgm:prSet presAssocID="{FCC8A09C-3774-4F78-BDB3-AA870DB45850}" presName="horz1" presStyleCnt="0"/>
      <dgm:spPr/>
    </dgm:pt>
    <dgm:pt modelId="{6DDC0849-8D21-4B06-8DE3-0702CADE99CA}" type="pres">
      <dgm:prSet presAssocID="{FCC8A09C-3774-4F78-BDB3-AA870DB45850}" presName="tx1" presStyleLbl="revTx" presStyleIdx="7" presStyleCnt="8"/>
      <dgm:spPr/>
    </dgm:pt>
    <dgm:pt modelId="{BA9E743D-E583-41D5-9A6A-66637BC99264}" type="pres">
      <dgm:prSet presAssocID="{FCC8A09C-3774-4F78-BDB3-AA870DB45850}" presName="vert1" presStyleCnt="0"/>
      <dgm:spPr/>
    </dgm:pt>
  </dgm:ptLst>
  <dgm:cxnLst>
    <dgm:cxn modelId="{40D1DC37-6E38-4CF4-BEA3-E67A544FD8C3}" type="presOf" srcId="{92B857D5-503A-4EC6-AA7D-E32FDE05818F}" destId="{6D60C589-C925-4F95-AED1-E08B7C35C967}" srcOrd="0" destOrd="0" presId="urn:microsoft.com/office/officeart/2008/layout/LinedList"/>
    <dgm:cxn modelId="{47886E42-659E-4164-8786-09727C73EBE7}" type="presOf" srcId="{54FB3F36-116A-49EA-874A-88B8BC2053D3}" destId="{ED155CC4-3F5B-403E-BAB4-4EEB038A7F14}" srcOrd="0" destOrd="0" presId="urn:microsoft.com/office/officeart/2008/layout/LinedList"/>
    <dgm:cxn modelId="{E9CCE34C-EF27-420D-9F1C-E0C8FCD9BE43}" srcId="{5BDCF8DE-D1BF-49F9-AC33-C23353D7B7CC}" destId="{19515EA6-944B-472E-A7B3-A1C3BE18F0CC}" srcOrd="5" destOrd="0" parTransId="{9CA34E51-126F-4B6B-9231-389D9AE9AECA}" sibTransId="{E86AB416-E085-4EF9-93B0-E2272F3F82B0}"/>
    <dgm:cxn modelId="{0255F95A-21ED-40ED-A218-995B7BE087A1}" type="presOf" srcId="{19515EA6-944B-472E-A7B3-A1C3BE18F0CC}" destId="{B18FA016-4899-4E27-9D03-770E7C0B87B8}" srcOrd="0" destOrd="0" presId="urn:microsoft.com/office/officeart/2008/layout/LinedList"/>
    <dgm:cxn modelId="{1CB15495-DDC8-455F-8732-2FAD8D89ACB5}" type="presOf" srcId="{FB62B1AD-19C9-4E37-8082-5AAEF340050B}" destId="{E810EEEF-3863-4C8D-89E7-D0864647AACD}" srcOrd="0" destOrd="0" presId="urn:microsoft.com/office/officeart/2008/layout/LinedList"/>
    <dgm:cxn modelId="{2E13C397-C25D-4C38-B697-108889DDDF64}" type="presOf" srcId="{FCC8A09C-3774-4F78-BDB3-AA870DB45850}" destId="{6DDC0849-8D21-4B06-8DE3-0702CADE99CA}" srcOrd="0" destOrd="0" presId="urn:microsoft.com/office/officeart/2008/layout/LinedList"/>
    <dgm:cxn modelId="{30690AA2-A0A0-4A44-BA3C-DED60EFDA0F1}" srcId="{5BDCF8DE-D1BF-49F9-AC33-C23353D7B7CC}" destId="{54FB3F36-116A-49EA-874A-88B8BC2053D3}" srcOrd="4" destOrd="0" parTransId="{B8967FCE-BDE6-4948-B38C-FCBBF1546187}" sibTransId="{9707F8AD-8177-4FC8-A995-F40B7D029D75}"/>
    <dgm:cxn modelId="{2C8532A6-84EF-47E0-9F52-986640B0F6BB}" type="presOf" srcId="{44E939A3-A9B7-43BA-ACB9-087BA756E0AF}" destId="{D489937F-D695-45CC-AD2A-A0CDD1FA07C0}" srcOrd="0" destOrd="0" presId="urn:microsoft.com/office/officeart/2008/layout/LinedList"/>
    <dgm:cxn modelId="{5722D5A7-7A63-449C-89A9-8219E14DCFBB}" type="presOf" srcId="{F0060B64-5CFB-4B81-9D0C-D3700B6FC161}" destId="{CAAA3872-0E90-47FD-8A69-65F3658A3032}" srcOrd="0" destOrd="0" presId="urn:microsoft.com/office/officeart/2008/layout/LinedList"/>
    <dgm:cxn modelId="{607631BA-6181-46B4-AD0B-497419E4BD03}" srcId="{5BDCF8DE-D1BF-49F9-AC33-C23353D7B7CC}" destId="{92B857D5-503A-4EC6-AA7D-E32FDE05818F}" srcOrd="3" destOrd="0" parTransId="{10AEA046-14B9-47E4-A429-CFD1DFE21EE2}" sibTransId="{9FEED321-9199-43DC-A25D-3FE1F64B81B4}"/>
    <dgm:cxn modelId="{6D7DA6BF-B986-44DD-B8C2-35AFBE66E87B}" type="presOf" srcId="{5BDCF8DE-D1BF-49F9-AC33-C23353D7B7CC}" destId="{31C18012-902B-479B-B9C7-55620F96F667}" srcOrd="0" destOrd="0" presId="urn:microsoft.com/office/officeart/2008/layout/LinedList"/>
    <dgm:cxn modelId="{11FDA9D7-5C65-4705-978C-DF86FF6AC920}" srcId="{5BDCF8DE-D1BF-49F9-AC33-C23353D7B7CC}" destId="{FB62B1AD-19C9-4E37-8082-5AAEF340050B}" srcOrd="2" destOrd="0" parTransId="{DC1442D8-50F1-4104-BF56-1DC86AE225B5}" sibTransId="{63AC79C5-5307-4E71-A6DE-9586506D038A}"/>
    <dgm:cxn modelId="{879050DF-29B4-4FB5-9176-F4019D3DB590}" srcId="{5BDCF8DE-D1BF-49F9-AC33-C23353D7B7CC}" destId="{F0060B64-5CFB-4B81-9D0C-D3700B6FC161}" srcOrd="0" destOrd="0" parTransId="{372116EE-EC22-4075-9F3A-E32ACF22F582}" sibTransId="{C05912CB-1A07-4740-8A7C-EDEE8A0BA1E6}"/>
    <dgm:cxn modelId="{20BC0BEA-40DC-48AB-A3AC-82FA9D228F36}" srcId="{5BDCF8DE-D1BF-49F9-AC33-C23353D7B7CC}" destId="{FCC8A09C-3774-4F78-BDB3-AA870DB45850}" srcOrd="7" destOrd="0" parTransId="{FA5F2B2D-1289-41F2-9EF5-7573364A9330}" sibTransId="{875F9284-2BAA-409C-AB0D-2CC63CB89A24}"/>
    <dgm:cxn modelId="{07FF12EB-FBFA-421D-B230-BD8E53D93ADA}" srcId="{5BDCF8DE-D1BF-49F9-AC33-C23353D7B7CC}" destId="{44E939A3-A9B7-43BA-ACB9-087BA756E0AF}" srcOrd="1" destOrd="0" parTransId="{7B43A1F8-A188-4D54-BD49-F724FF525252}" sibTransId="{7C8D61B1-1D5E-46DA-9324-41984E1269F0}"/>
    <dgm:cxn modelId="{68F721F9-B2C9-445A-A211-783B69C60446}" srcId="{5BDCF8DE-D1BF-49F9-AC33-C23353D7B7CC}" destId="{DCF850C2-237D-4C31-A0D7-C22F5B2CF3F5}" srcOrd="6" destOrd="0" parTransId="{76594C47-D95A-4CF2-86BF-F521EBD62DED}" sibTransId="{950CB7DC-6ADA-4590-84DC-86BFEECA1190}"/>
    <dgm:cxn modelId="{CFCD8DFC-F461-45B0-B48E-1D98C773B513}" type="presOf" srcId="{DCF850C2-237D-4C31-A0D7-C22F5B2CF3F5}" destId="{65C18076-9D9E-47BE-A019-33FFCF5FC9AD}" srcOrd="0" destOrd="0" presId="urn:microsoft.com/office/officeart/2008/layout/LinedList"/>
    <dgm:cxn modelId="{649FA393-F95B-4291-A1DD-CB2F2FF13E90}" type="presParOf" srcId="{31C18012-902B-479B-B9C7-55620F96F667}" destId="{E0270186-AA0A-4BF6-BBC0-FA4C47BAC905}" srcOrd="0" destOrd="0" presId="urn:microsoft.com/office/officeart/2008/layout/LinedList"/>
    <dgm:cxn modelId="{7923DEFA-6B68-4B33-AE1A-71131DC35687}" type="presParOf" srcId="{31C18012-902B-479B-B9C7-55620F96F667}" destId="{0D2C1C00-277F-45DE-89FA-D2158B6CE74D}" srcOrd="1" destOrd="0" presId="urn:microsoft.com/office/officeart/2008/layout/LinedList"/>
    <dgm:cxn modelId="{4AEABBAE-822B-4F08-B01F-CDC15CFD5058}" type="presParOf" srcId="{0D2C1C00-277F-45DE-89FA-D2158B6CE74D}" destId="{CAAA3872-0E90-47FD-8A69-65F3658A3032}" srcOrd="0" destOrd="0" presId="urn:microsoft.com/office/officeart/2008/layout/LinedList"/>
    <dgm:cxn modelId="{A296FCD5-E8A9-4959-9DF4-BA87E4BB3D8A}" type="presParOf" srcId="{0D2C1C00-277F-45DE-89FA-D2158B6CE74D}" destId="{746050A1-A6C1-46D7-AD63-02AC1EBB8F8E}" srcOrd="1" destOrd="0" presId="urn:microsoft.com/office/officeart/2008/layout/LinedList"/>
    <dgm:cxn modelId="{9B61203C-3D96-4A8E-A6DC-EE54CF3818EA}" type="presParOf" srcId="{31C18012-902B-479B-B9C7-55620F96F667}" destId="{B21167A5-3B4E-42CE-9F09-F3E0A19831FA}" srcOrd="2" destOrd="0" presId="urn:microsoft.com/office/officeart/2008/layout/LinedList"/>
    <dgm:cxn modelId="{8300E12A-8BB2-4511-9BD1-EA582C770B2E}" type="presParOf" srcId="{31C18012-902B-479B-B9C7-55620F96F667}" destId="{BD8409C9-7064-4106-9DA9-7966752E2316}" srcOrd="3" destOrd="0" presId="urn:microsoft.com/office/officeart/2008/layout/LinedList"/>
    <dgm:cxn modelId="{FFB04ADB-D004-4C5E-9BE3-6FC1672F81E9}" type="presParOf" srcId="{BD8409C9-7064-4106-9DA9-7966752E2316}" destId="{D489937F-D695-45CC-AD2A-A0CDD1FA07C0}" srcOrd="0" destOrd="0" presId="urn:microsoft.com/office/officeart/2008/layout/LinedList"/>
    <dgm:cxn modelId="{7EEBAB52-BBB3-431B-AF43-FE169A60DAB8}" type="presParOf" srcId="{BD8409C9-7064-4106-9DA9-7966752E2316}" destId="{1B858B1B-764B-4777-9EAF-851458847678}" srcOrd="1" destOrd="0" presId="urn:microsoft.com/office/officeart/2008/layout/LinedList"/>
    <dgm:cxn modelId="{3C95CB12-266E-4B46-A44B-5CD7D088B3D9}" type="presParOf" srcId="{31C18012-902B-479B-B9C7-55620F96F667}" destId="{FD1DAF1E-452A-45E1-AEC0-7700CFBAF20F}" srcOrd="4" destOrd="0" presId="urn:microsoft.com/office/officeart/2008/layout/LinedList"/>
    <dgm:cxn modelId="{160DB763-CC33-46FF-A5AB-F8816B9AE68E}" type="presParOf" srcId="{31C18012-902B-479B-B9C7-55620F96F667}" destId="{0B244620-4651-43A0-8E42-E7E2EC7E5C1E}" srcOrd="5" destOrd="0" presId="urn:microsoft.com/office/officeart/2008/layout/LinedList"/>
    <dgm:cxn modelId="{E7E32312-A3A6-42AF-A1BE-F00B4BBB5470}" type="presParOf" srcId="{0B244620-4651-43A0-8E42-E7E2EC7E5C1E}" destId="{E810EEEF-3863-4C8D-89E7-D0864647AACD}" srcOrd="0" destOrd="0" presId="urn:microsoft.com/office/officeart/2008/layout/LinedList"/>
    <dgm:cxn modelId="{2F5785EA-30AB-4E19-9D52-86E484D3F534}" type="presParOf" srcId="{0B244620-4651-43A0-8E42-E7E2EC7E5C1E}" destId="{FF3701AF-7B43-4B86-8EB6-6C73E448ECB8}" srcOrd="1" destOrd="0" presId="urn:microsoft.com/office/officeart/2008/layout/LinedList"/>
    <dgm:cxn modelId="{7DB88F77-B363-47F4-A5AF-FBC760393726}" type="presParOf" srcId="{31C18012-902B-479B-B9C7-55620F96F667}" destId="{0B192B81-2284-451D-9FB0-5B65972AEACA}" srcOrd="6" destOrd="0" presId="urn:microsoft.com/office/officeart/2008/layout/LinedList"/>
    <dgm:cxn modelId="{239169BB-5C75-429F-A123-88310C629EB8}" type="presParOf" srcId="{31C18012-902B-479B-B9C7-55620F96F667}" destId="{ED8A61BC-B291-46E9-A502-61BA16675683}" srcOrd="7" destOrd="0" presId="urn:microsoft.com/office/officeart/2008/layout/LinedList"/>
    <dgm:cxn modelId="{60F65944-BCC4-44A7-8D52-0F68C76911C2}" type="presParOf" srcId="{ED8A61BC-B291-46E9-A502-61BA16675683}" destId="{6D60C589-C925-4F95-AED1-E08B7C35C967}" srcOrd="0" destOrd="0" presId="urn:microsoft.com/office/officeart/2008/layout/LinedList"/>
    <dgm:cxn modelId="{A1504D76-87A0-4A81-B5EA-942DEAF244CE}" type="presParOf" srcId="{ED8A61BC-B291-46E9-A502-61BA16675683}" destId="{0BF661DC-7AFA-4F02-85F2-1A74FE39F6C0}" srcOrd="1" destOrd="0" presId="urn:microsoft.com/office/officeart/2008/layout/LinedList"/>
    <dgm:cxn modelId="{A99E9DA3-CBA8-4D74-8360-5F37ED6FAE9D}" type="presParOf" srcId="{31C18012-902B-479B-B9C7-55620F96F667}" destId="{97613501-1ED5-4110-BDC6-D2E41E639C5A}" srcOrd="8" destOrd="0" presId="urn:microsoft.com/office/officeart/2008/layout/LinedList"/>
    <dgm:cxn modelId="{3942F349-9F1F-4F86-A89E-9150639181F8}" type="presParOf" srcId="{31C18012-902B-479B-B9C7-55620F96F667}" destId="{8FE0B958-5505-4EA1-BF1E-4DECC908816F}" srcOrd="9" destOrd="0" presId="urn:microsoft.com/office/officeart/2008/layout/LinedList"/>
    <dgm:cxn modelId="{F08107C9-B000-4F13-A8DB-F6BA01982B73}" type="presParOf" srcId="{8FE0B958-5505-4EA1-BF1E-4DECC908816F}" destId="{ED155CC4-3F5B-403E-BAB4-4EEB038A7F14}" srcOrd="0" destOrd="0" presId="urn:microsoft.com/office/officeart/2008/layout/LinedList"/>
    <dgm:cxn modelId="{861201DA-072D-4F7C-8291-B6372CAE3A98}" type="presParOf" srcId="{8FE0B958-5505-4EA1-BF1E-4DECC908816F}" destId="{AEBDEB35-7C9E-40D2-8428-11B41F45BC15}" srcOrd="1" destOrd="0" presId="urn:microsoft.com/office/officeart/2008/layout/LinedList"/>
    <dgm:cxn modelId="{DC1EACF2-0EE7-4702-B18B-D7A7FD9B96F2}" type="presParOf" srcId="{31C18012-902B-479B-B9C7-55620F96F667}" destId="{E63FCC9D-CB8B-42DA-B350-6C835D140044}" srcOrd="10" destOrd="0" presId="urn:microsoft.com/office/officeart/2008/layout/LinedList"/>
    <dgm:cxn modelId="{5BDF2C52-4C77-4B5E-AC28-C4F702309BD9}" type="presParOf" srcId="{31C18012-902B-479B-B9C7-55620F96F667}" destId="{DF7CD5B0-3032-40FB-8AB8-8E212AF092F7}" srcOrd="11" destOrd="0" presId="urn:microsoft.com/office/officeart/2008/layout/LinedList"/>
    <dgm:cxn modelId="{C1AE895C-DBAD-4242-B7A3-2D9040C87081}" type="presParOf" srcId="{DF7CD5B0-3032-40FB-8AB8-8E212AF092F7}" destId="{B18FA016-4899-4E27-9D03-770E7C0B87B8}" srcOrd="0" destOrd="0" presId="urn:microsoft.com/office/officeart/2008/layout/LinedList"/>
    <dgm:cxn modelId="{B1E688EC-8CA3-464E-82B4-702885CCF9CD}" type="presParOf" srcId="{DF7CD5B0-3032-40FB-8AB8-8E212AF092F7}" destId="{656D5E04-7020-483A-ABCE-285E32CC634E}" srcOrd="1" destOrd="0" presId="urn:microsoft.com/office/officeart/2008/layout/LinedList"/>
    <dgm:cxn modelId="{244E8124-8C9D-49FF-9010-0BC70091B3F9}" type="presParOf" srcId="{31C18012-902B-479B-B9C7-55620F96F667}" destId="{E82F2B36-49B2-4E68-AB76-CEFA2B4EE82E}" srcOrd="12" destOrd="0" presId="urn:microsoft.com/office/officeart/2008/layout/LinedList"/>
    <dgm:cxn modelId="{D536DCB3-6BD8-47D9-9F65-9C34505F70D8}" type="presParOf" srcId="{31C18012-902B-479B-B9C7-55620F96F667}" destId="{45706862-0A24-4768-A027-FC061B45B5C0}" srcOrd="13" destOrd="0" presId="urn:microsoft.com/office/officeart/2008/layout/LinedList"/>
    <dgm:cxn modelId="{CC59F4B9-E6D8-44E8-A827-57359946F34D}" type="presParOf" srcId="{45706862-0A24-4768-A027-FC061B45B5C0}" destId="{65C18076-9D9E-47BE-A019-33FFCF5FC9AD}" srcOrd="0" destOrd="0" presId="urn:microsoft.com/office/officeart/2008/layout/LinedList"/>
    <dgm:cxn modelId="{64EE5774-7BE9-4391-9340-C8CE2E18A91F}" type="presParOf" srcId="{45706862-0A24-4768-A027-FC061B45B5C0}" destId="{299FF7C0-4786-4BB4-A2F8-F86AF5EC0A14}" srcOrd="1" destOrd="0" presId="urn:microsoft.com/office/officeart/2008/layout/LinedList"/>
    <dgm:cxn modelId="{FF824ACE-DDCB-4216-8943-4DDE0096E2CF}" type="presParOf" srcId="{31C18012-902B-479B-B9C7-55620F96F667}" destId="{8247A19A-4D03-427F-9166-A5D2B4E59B13}" srcOrd="14" destOrd="0" presId="urn:microsoft.com/office/officeart/2008/layout/LinedList"/>
    <dgm:cxn modelId="{F0CDF34F-8EA0-4116-8F3A-8A2C0124ECB6}" type="presParOf" srcId="{31C18012-902B-479B-B9C7-55620F96F667}" destId="{92FD7195-1B05-4628-8894-E343A5800CDA}" srcOrd="15" destOrd="0" presId="urn:microsoft.com/office/officeart/2008/layout/LinedList"/>
    <dgm:cxn modelId="{4F68AEE2-DF3E-4EF0-B75F-CF22B60B63AE}" type="presParOf" srcId="{92FD7195-1B05-4628-8894-E343A5800CDA}" destId="{6DDC0849-8D21-4B06-8DE3-0702CADE99CA}" srcOrd="0" destOrd="0" presId="urn:microsoft.com/office/officeart/2008/layout/LinedList"/>
    <dgm:cxn modelId="{1B308D2E-CFD9-4F3D-99B8-13F0C184DF75}" type="presParOf" srcId="{92FD7195-1B05-4628-8894-E343A5800CDA}" destId="{BA9E743D-E583-41D5-9A6A-66637BC992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5BC389-F22F-4FA5-ADB0-E61D53F56E0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F0776BC-D614-46FD-BA8D-270D3AFB4571}">
      <dgm:prSet/>
      <dgm:spPr/>
      <dgm:t>
        <a:bodyPr/>
        <a:lstStyle/>
        <a:p>
          <a:pPr>
            <a:lnSpc>
              <a:spcPct val="100000"/>
            </a:lnSpc>
            <a:defRPr cap="all"/>
          </a:pPr>
          <a:r>
            <a:rPr lang="en-US" b="1"/>
            <a:t>1. Task Variety</a:t>
          </a:r>
          <a:endParaRPr lang="en-US"/>
        </a:p>
      </dgm:t>
    </dgm:pt>
    <dgm:pt modelId="{7B414A3B-0B8E-4D58-8D0F-4D709156B6FB}" type="parTrans" cxnId="{5DBB6D81-CC10-4CC6-A911-34294514AD90}">
      <dgm:prSet/>
      <dgm:spPr/>
      <dgm:t>
        <a:bodyPr/>
        <a:lstStyle/>
        <a:p>
          <a:endParaRPr lang="en-US"/>
        </a:p>
      </dgm:t>
    </dgm:pt>
    <dgm:pt modelId="{704C6A0A-5C6E-47C2-8F5D-63F7703E9331}" type="sibTrans" cxnId="{5DBB6D81-CC10-4CC6-A911-34294514AD90}">
      <dgm:prSet/>
      <dgm:spPr/>
      <dgm:t>
        <a:bodyPr/>
        <a:lstStyle/>
        <a:p>
          <a:endParaRPr lang="en-US"/>
        </a:p>
      </dgm:t>
    </dgm:pt>
    <dgm:pt modelId="{FE065A35-5284-47A0-B8E9-30BD0704DF82}">
      <dgm:prSet/>
      <dgm:spPr/>
      <dgm:t>
        <a:bodyPr/>
        <a:lstStyle/>
        <a:p>
          <a:pPr>
            <a:lnSpc>
              <a:spcPct val="100000"/>
            </a:lnSpc>
            <a:defRPr cap="all"/>
          </a:pPr>
          <a:r>
            <a:rPr lang="en-US" b="1"/>
            <a:t>2. Task Identity</a:t>
          </a:r>
          <a:endParaRPr lang="en-US"/>
        </a:p>
      </dgm:t>
    </dgm:pt>
    <dgm:pt modelId="{5DE5E91F-6861-4E8F-BF8F-D8648FF6291C}" type="parTrans" cxnId="{5B11531E-565A-460F-8791-878199D53531}">
      <dgm:prSet/>
      <dgm:spPr/>
      <dgm:t>
        <a:bodyPr/>
        <a:lstStyle/>
        <a:p>
          <a:endParaRPr lang="en-US"/>
        </a:p>
      </dgm:t>
    </dgm:pt>
    <dgm:pt modelId="{296A8A78-0877-46F2-A6D1-9124800804B8}" type="sibTrans" cxnId="{5B11531E-565A-460F-8791-878199D53531}">
      <dgm:prSet/>
      <dgm:spPr/>
      <dgm:t>
        <a:bodyPr/>
        <a:lstStyle/>
        <a:p>
          <a:endParaRPr lang="en-US"/>
        </a:p>
      </dgm:t>
    </dgm:pt>
    <dgm:pt modelId="{305C18F2-7ACA-48F6-BFCA-FA866E12D30B}">
      <dgm:prSet/>
      <dgm:spPr/>
      <dgm:t>
        <a:bodyPr/>
        <a:lstStyle/>
        <a:p>
          <a:pPr>
            <a:lnSpc>
              <a:spcPct val="100000"/>
            </a:lnSpc>
            <a:defRPr cap="all"/>
          </a:pPr>
          <a:r>
            <a:rPr lang="en-US" b="1"/>
            <a:t>3. Task Significance</a:t>
          </a:r>
          <a:endParaRPr lang="en-US"/>
        </a:p>
      </dgm:t>
    </dgm:pt>
    <dgm:pt modelId="{580A1ACC-D130-4E46-8208-84EDB4C37328}" type="parTrans" cxnId="{9CC42B66-957D-4A49-BB92-83BFED61A159}">
      <dgm:prSet/>
      <dgm:spPr/>
      <dgm:t>
        <a:bodyPr/>
        <a:lstStyle/>
        <a:p>
          <a:endParaRPr lang="en-US"/>
        </a:p>
      </dgm:t>
    </dgm:pt>
    <dgm:pt modelId="{76BB3821-5A43-45EA-886F-97B1BB422A4D}" type="sibTrans" cxnId="{9CC42B66-957D-4A49-BB92-83BFED61A159}">
      <dgm:prSet/>
      <dgm:spPr/>
      <dgm:t>
        <a:bodyPr/>
        <a:lstStyle/>
        <a:p>
          <a:endParaRPr lang="en-US"/>
        </a:p>
      </dgm:t>
    </dgm:pt>
    <dgm:pt modelId="{89FC0EA3-D8E5-4B39-892B-51D727A459A6}">
      <dgm:prSet/>
      <dgm:spPr/>
      <dgm:t>
        <a:bodyPr/>
        <a:lstStyle/>
        <a:p>
          <a:pPr>
            <a:lnSpc>
              <a:spcPct val="100000"/>
            </a:lnSpc>
            <a:defRPr cap="all"/>
          </a:pPr>
          <a:r>
            <a:rPr lang="en-US" b="1"/>
            <a:t>4. Autonomy</a:t>
          </a:r>
          <a:endParaRPr lang="en-US"/>
        </a:p>
      </dgm:t>
    </dgm:pt>
    <dgm:pt modelId="{FF184C91-BAD7-494F-BF05-94A3B3DB3293}" type="parTrans" cxnId="{D952412F-724E-4523-9C6E-90F42D1B1262}">
      <dgm:prSet/>
      <dgm:spPr/>
      <dgm:t>
        <a:bodyPr/>
        <a:lstStyle/>
        <a:p>
          <a:endParaRPr lang="en-US"/>
        </a:p>
      </dgm:t>
    </dgm:pt>
    <dgm:pt modelId="{9966E99A-120F-4C02-9562-638A1617D240}" type="sibTrans" cxnId="{D952412F-724E-4523-9C6E-90F42D1B1262}">
      <dgm:prSet/>
      <dgm:spPr/>
      <dgm:t>
        <a:bodyPr/>
        <a:lstStyle/>
        <a:p>
          <a:endParaRPr lang="en-US"/>
        </a:p>
      </dgm:t>
    </dgm:pt>
    <dgm:pt modelId="{15E8ADA3-17B8-4C8C-9158-AB9BEE246B4C}">
      <dgm:prSet/>
      <dgm:spPr/>
      <dgm:t>
        <a:bodyPr/>
        <a:lstStyle/>
        <a:p>
          <a:pPr>
            <a:lnSpc>
              <a:spcPct val="100000"/>
            </a:lnSpc>
            <a:defRPr cap="all"/>
          </a:pPr>
          <a:r>
            <a:rPr lang="en-US" b="1"/>
            <a:t>5. Feedback</a:t>
          </a:r>
          <a:endParaRPr lang="en-US"/>
        </a:p>
      </dgm:t>
    </dgm:pt>
    <dgm:pt modelId="{8945F7F0-F322-4051-BC71-62830BD38AFC}" type="parTrans" cxnId="{98B07032-A556-43B0-AA95-B51DFB1C5889}">
      <dgm:prSet/>
      <dgm:spPr/>
      <dgm:t>
        <a:bodyPr/>
        <a:lstStyle/>
        <a:p>
          <a:endParaRPr lang="en-US"/>
        </a:p>
      </dgm:t>
    </dgm:pt>
    <dgm:pt modelId="{E87AE6A9-DFC5-4722-8FBE-77D42F8B630C}" type="sibTrans" cxnId="{98B07032-A556-43B0-AA95-B51DFB1C5889}">
      <dgm:prSet/>
      <dgm:spPr/>
      <dgm:t>
        <a:bodyPr/>
        <a:lstStyle/>
        <a:p>
          <a:endParaRPr lang="en-US"/>
        </a:p>
      </dgm:t>
    </dgm:pt>
    <dgm:pt modelId="{0FD029ED-CEB0-44EC-9726-013E8F94DC9E}" type="pres">
      <dgm:prSet presAssocID="{1B5BC389-F22F-4FA5-ADB0-E61D53F56E0C}" presName="root" presStyleCnt="0">
        <dgm:presLayoutVars>
          <dgm:dir/>
          <dgm:resizeHandles val="exact"/>
        </dgm:presLayoutVars>
      </dgm:prSet>
      <dgm:spPr/>
    </dgm:pt>
    <dgm:pt modelId="{CD2A6CC0-A5B8-4FEC-804B-2CE0DCB7258C}" type="pres">
      <dgm:prSet presAssocID="{6F0776BC-D614-46FD-BA8D-270D3AFB4571}" presName="compNode" presStyleCnt="0"/>
      <dgm:spPr/>
    </dgm:pt>
    <dgm:pt modelId="{202C96EB-BFFD-488B-A20F-F05D870C9D3B}" type="pres">
      <dgm:prSet presAssocID="{6F0776BC-D614-46FD-BA8D-270D3AFB4571}" presName="iconBgRect" presStyleLbl="bgShp" presStyleIdx="0" presStyleCnt="5"/>
      <dgm:spPr/>
    </dgm:pt>
    <dgm:pt modelId="{E845DDD3-515B-4DD0-9170-B3C083132730}" type="pres">
      <dgm:prSet presAssocID="{6F0776BC-D614-46FD-BA8D-270D3AFB457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006955B5-7D5E-4DB3-889D-134BC620C50F}" type="pres">
      <dgm:prSet presAssocID="{6F0776BC-D614-46FD-BA8D-270D3AFB4571}" presName="spaceRect" presStyleCnt="0"/>
      <dgm:spPr/>
    </dgm:pt>
    <dgm:pt modelId="{72A90E63-330E-4304-BEA8-FB63145D3CA4}" type="pres">
      <dgm:prSet presAssocID="{6F0776BC-D614-46FD-BA8D-270D3AFB4571}" presName="textRect" presStyleLbl="revTx" presStyleIdx="0" presStyleCnt="5">
        <dgm:presLayoutVars>
          <dgm:chMax val="1"/>
          <dgm:chPref val="1"/>
        </dgm:presLayoutVars>
      </dgm:prSet>
      <dgm:spPr/>
    </dgm:pt>
    <dgm:pt modelId="{36850638-1A1E-4D40-8272-8176A450C19B}" type="pres">
      <dgm:prSet presAssocID="{704C6A0A-5C6E-47C2-8F5D-63F7703E9331}" presName="sibTrans" presStyleCnt="0"/>
      <dgm:spPr/>
    </dgm:pt>
    <dgm:pt modelId="{693E9CA8-0B43-4FDC-AA39-CCA69E58B223}" type="pres">
      <dgm:prSet presAssocID="{FE065A35-5284-47A0-B8E9-30BD0704DF82}" presName="compNode" presStyleCnt="0"/>
      <dgm:spPr/>
    </dgm:pt>
    <dgm:pt modelId="{4C6A9C56-BED2-4D6C-B7FC-E7899A5AEABD}" type="pres">
      <dgm:prSet presAssocID="{FE065A35-5284-47A0-B8E9-30BD0704DF82}" presName="iconBgRect" presStyleLbl="bgShp" presStyleIdx="1" presStyleCnt="5"/>
      <dgm:spPr/>
    </dgm:pt>
    <dgm:pt modelId="{61F1B8E9-A009-4712-9621-7251F2F06787}" type="pres">
      <dgm:prSet presAssocID="{FE065A35-5284-47A0-B8E9-30BD0704DF8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FA0D1FD2-0041-4C35-8D8A-7E7BCA0DEFC1}" type="pres">
      <dgm:prSet presAssocID="{FE065A35-5284-47A0-B8E9-30BD0704DF82}" presName="spaceRect" presStyleCnt="0"/>
      <dgm:spPr/>
    </dgm:pt>
    <dgm:pt modelId="{564BB504-6283-4EFA-B723-6374DEB5A0D5}" type="pres">
      <dgm:prSet presAssocID="{FE065A35-5284-47A0-B8E9-30BD0704DF82}" presName="textRect" presStyleLbl="revTx" presStyleIdx="1" presStyleCnt="5">
        <dgm:presLayoutVars>
          <dgm:chMax val="1"/>
          <dgm:chPref val="1"/>
        </dgm:presLayoutVars>
      </dgm:prSet>
      <dgm:spPr/>
    </dgm:pt>
    <dgm:pt modelId="{B43A8C04-E23D-49AC-BBBF-5DADD8E647D7}" type="pres">
      <dgm:prSet presAssocID="{296A8A78-0877-46F2-A6D1-9124800804B8}" presName="sibTrans" presStyleCnt="0"/>
      <dgm:spPr/>
    </dgm:pt>
    <dgm:pt modelId="{EA9A821D-4B24-4A81-8F2F-8A70909746A9}" type="pres">
      <dgm:prSet presAssocID="{305C18F2-7ACA-48F6-BFCA-FA866E12D30B}" presName="compNode" presStyleCnt="0"/>
      <dgm:spPr/>
    </dgm:pt>
    <dgm:pt modelId="{9B6900AE-97A0-4869-B3D6-FCABE0ECF845}" type="pres">
      <dgm:prSet presAssocID="{305C18F2-7ACA-48F6-BFCA-FA866E12D30B}" presName="iconBgRect" presStyleLbl="bgShp" presStyleIdx="2" presStyleCnt="5"/>
      <dgm:spPr/>
    </dgm:pt>
    <dgm:pt modelId="{0B1F7E08-F345-47F6-B69F-4E4340368736}" type="pres">
      <dgm:prSet presAssocID="{305C18F2-7ACA-48F6-BFCA-FA866E12D3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7DCAAF2-BF8F-4D20-81DC-49B60DA3D215}" type="pres">
      <dgm:prSet presAssocID="{305C18F2-7ACA-48F6-BFCA-FA866E12D30B}" presName="spaceRect" presStyleCnt="0"/>
      <dgm:spPr/>
    </dgm:pt>
    <dgm:pt modelId="{8AE0D616-7985-4E02-A7D5-62964F7D555A}" type="pres">
      <dgm:prSet presAssocID="{305C18F2-7ACA-48F6-BFCA-FA866E12D30B}" presName="textRect" presStyleLbl="revTx" presStyleIdx="2" presStyleCnt="5">
        <dgm:presLayoutVars>
          <dgm:chMax val="1"/>
          <dgm:chPref val="1"/>
        </dgm:presLayoutVars>
      </dgm:prSet>
      <dgm:spPr/>
    </dgm:pt>
    <dgm:pt modelId="{03C43AEF-C36F-42C6-9545-84E3AE3E2E4F}" type="pres">
      <dgm:prSet presAssocID="{76BB3821-5A43-45EA-886F-97B1BB422A4D}" presName="sibTrans" presStyleCnt="0"/>
      <dgm:spPr/>
    </dgm:pt>
    <dgm:pt modelId="{BCE71067-FA41-413B-B22A-0EE801DE6471}" type="pres">
      <dgm:prSet presAssocID="{89FC0EA3-D8E5-4B39-892B-51D727A459A6}" presName="compNode" presStyleCnt="0"/>
      <dgm:spPr/>
    </dgm:pt>
    <dgm:pt modelId="{3269B657-A344-4FE7-A948-2C77F30DC12C}" type="pres">
      <dgm:prSet presAssocID="{89FC0EA3-D8E5-4B39-892B-51D727A459A6}" presName="iconBgRect" presStyleLbl="bgShp" presStyleIdx="3" presStyleCnt="5"/>
      <dgm:spPr/>
    </dgm:pt>
    <dgm:pt modelId="{8AC631C5-F6E1-4E8D-934F-9C3366D9A490}" type="pres">
      <dgm:prSet presAssocID="{89FC0EA3-D8E5-4B39-892B-51D727A459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n"/>
        </a:ext>
      </dgm:extLst>
    </dgm:pt>
    <dgm:pt modelId="{40C270B2-1395-404F-9E97-F5A960447BA2}" type="pres">
      <dgm:prSet presAssocID="{89FC0EA3-D8E5-4B39-892B-51D727A459A6}" presName="spaceRect" presStyleCnt="0"/>
      <dgm:spPr/>
    </dgm:pt>
    <dgm:pt modelId="{43C29778-4168-4489-9EAB-519A2C45026D}" type="pres">
      <dgm:prSet presAssocID="{89FC0EA3-D8E5-4B39-892B-51D727A459A6}" presName="textRect" presStyleLbl="revTx" presStyleIdx="3" presStyleCnt="5">
        <dgm:presLayoutVars>
          <dgm:chMax val="1"/>
          <dgm:chPref val="1"/>
        </dgm:presLayoutVars>
      </dgm:prSet>
      <dgm:spPr/>
    </dgm:pt>
    <dgm:pt modelId="{C65E4AC3-A82C-4FFD-9DBB-B51B1C4D8805}" type="pres">
      <dgm:prSet presAssocID="{9966E99A-120F-4C02-9562-638A1617D240}" presName="sibTrans" presStyleCnt="0"/>
      <dgm:spPr/>
    </dgm:pt>
    <dgm:pt modelId="{FAD48A51-5A67-485D-8A28-F92C601E2EA1}" type="pres">
      <dgm:prSet presAssocID="{15E8ADA3-17B8-4C8C-9158-AB9BEE246B4C}" presName="compNode" presStyleCnt="0"/>
      <dgm:spPr/>
    </dgm:pt>
    <dgm:pt modelId="{5366A7FC-A9BD-4E9D-8348-BCB250B4D097}" type="pres">
      <dgm:prSet presAssocID="{15E8ADA3-17B8-4C8C-9158-AB9BEE246B4C}" presName="iconBgRect" presStyleLbl="bgShp" presStyleIdx="4" presStyleCnt="5"/>
      <dgm:spPr/>
    </dgm:pt>
    <dgm:pt modelId="{BFB86DDA-0660-477C-B44F-D44F40C9FEAB}" type="pres">
      <dgm:prSet presAssocID="{15E8ADA3-17B8-4C8C-9158-AB9BEE246B4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815878BE-08EF-4927-A63A-FE0A6250C4C7}" type="pres">
      <dgm:prSet presAssocID="{15E8ADA3-17B8-4C8C-9158-AB9BEE246B4C}" presName="spaceRect" presStyleCnt="0"/>
      <dgm:spPr/>
    </dgm:pt>
    <dgm:pt modelId="{3D36FD5A-A31D-43C7-A6F7-177C8609851C}" type="pres">
      <dgm:prSet presAssocID="{15E8ADA3-17B8-4C8C-9158-AB9BEE246B4C}" presName="textRect" presStyleLbl="revTx" presStyleIdx="4" presStyleCnt="5">
        <dgm:presLayoutVars>
          <dgm:chMax val="1"/>
          <dgm:chPref val="1"/>
        </dgm:presLayoutVars>
      </dgm:prSet>
      <dgm:spPr/>
    </dgm:pt>
  </dgm:ptLst>
  <dgm:cxnLst>
    <dgm:cxn modelId="{43DEB004-66E4-474D-A3E7-FACE8B0F7FF6}" type="presOf" srcId="{305C18F2-7ACA-48F6-BFCA-FA866E12D30B}" destId="{8AE0D616-7985-4E02-A7D5-62964F7D555A}" srcOrd="0" destOrd="0" presId="urn:microsoft.com/office/officeart/2018/5/layout/IconCircleLabelList"/>
    <dgm:cxn modelId="{5B11531E-565A-460F-8791-878199D53531}" srcId="{1B5BC389-F22F-4FA5-ADB0-E61D53F56E0C}" destId="{FE065A35-5284-47A0-B8E9-30BD0704DF82}" srcOrd="1" destOrd="0" parTransId="{5DE5E91F-6861-4E8F-BF8F-D8648FF6291C}" sibTransId="{296A8A78-0877-46F2-A6D1-9124800804B8}"/>
    <dgm:cxn modelId="{D952412F-724E-4523-9C6E-90F42D1B1262}" srcId="{1B5BC389-F22F-4FA5-ADB0-E61D53F56E0C}" destId="{89FC0EA3-D8E5-4B39-892B-51D727A459A6}" srcOrd="3" destOrd="0" parTransId="{FF184C91-BAD7-494F-BF05-94A3B3DB3293}" sibTransId="{9966E99A-120F-4C02-9562-638A1617D240}"/>
    <dgm:cxn modelId="{98B07032-A556-43B0-AA95-B51DFB1C5889}" srcId="{1B5BC389-F22F-4FA5-ADB0-E61D53F56E0C}" destId="{15E8ADA3-17B8-4C8C-9158-AB9BEE246B4C}" srcOrd="4" destOrd="0" parTransId="{8945F7F0-F322-4051-BC71-62830BD38AFC}" sibTransId="{E87AE6A9-DFC5-4722-8FBE-77D42F8B630C}"/>
    <dgm:cxn modelId="{9CC42B66-957D-4A49-BB92-83BFED61A159}" srcId="{1B5BC389-F22F-4FA5-ADB0-E61D53F56E0C}" destId="{305C18F2-7ACA-48F6-BFCA-FA866E12D30B}" srcOrd="2" destOrd="0" parTransId="{580A1ACC-D130-4E46-8208-84EDB4C37328}" sibTransId="{76BB3821-5A43-45EA-886F-97B1BB422A4D}"/>
    <dgm:cxn modelId="{20580050-0362-4F4D-A00D-3460A8FC9C65}" type="presOf" srcId="{89FC0EA3-D8E5-4B39-892B-51D727A459A6}" destId="{43C29778-4168-4489-9EAB-519A2C45026D}" srcOrd="0" destOrd="0" presId="urn:microsoft.com/office/officeart/2018/5/layout/IconCircleLabelList"/>
    <dgm:cxn modelId="{85CF7A59-6689-445B-9F65-953CFFB219CF}" type="presOf" srcId="{FE065A35-5284-47A0-B8E9-30BD0704DF82}" destId="{564BB504-6283-4EFA-B723-6374DEB5A0D5}" srcOrd="0" destOrd="0" presId="urn:microsoft.com/office/officeart/2018/5/layout/IconCircleLabelList"/>
    <dgm:cxn modelId="{5DBB6D81-CC10-4CC6-A911-34294514AD90}" srcId="{1B5BC389-F22F-4FA5-ADB0-E61D53F56E0C}" destId="{6F0776BC-D614-46FD-BA8D-270D3AFB4571}" srcOrd="0" destOrd="0" parTransId="{7B414A3B-0B8E-4D58-8D0F-4D709156B6FB}" sibTransId="{704C6A0A-5C6E-47C2-8F5D-63F7703E9331}"/>
    <dgm:cxn modelId="{C9574090-FF0B-4990-B7F9-2E9B6C1924B8}" type="presOf" srcId="{1B5BC389-F22F-4FA5-ADB0-E61D53F56E0C}" destId="{0FD029ED-CEB0-44EC-9726-013E8F94DC9E}" srcOrd="0" destOrd="0" presId="urn:microsoft.com/office/officeart/2018/5/layout/IconCircleLabelList"/>
    <dgm:cxn modelId="{7CE57AB1-A0D1-4333-BBCB-04855D8C61CD}" type="presOf" srcId="{15E8ADA3-17B8-4C8C-9158-AB9BEE246B4C}" destId="{3D36FD5A-A31D-43C7-A6F7-177C8609851C}" srcOrd="0" destOrd="0" presId="urn:microsoft.com/office/officeart/2018/5/layout/IconCircleLabelList"/>
    <dgm:cxn modelId="{A5D393C8-C894-45F6-8C03-B579AD7563B0}" type="presOf" srcId="{6F0776BC-D614-46FD-BA8D-270D3AFB4571}" destId="{72A90E63-330E-4304-BEA8-FB63145D3CA4}" srcOrd="0" destOrd="0" presId="urn:microsoft.com/office/officeart/2018/5/layout/IconCircleLabelList"/>
    <dgm:cxn modelId="{E52CF31A-EA5E-45C2-890B-3ECA9366658B}" type="presParOf" srcId="{0FD029ED-CEB0-44EC-9726-013E8F94DC9E}" destId="{CD2A6CC0-A5B8-4FEC-804B-2CE0DCB7258C}" srcOrd="0" destOrd="0" presId="urn:microsoft.com/office/officeart/2018/5/layout/IconCircleLabelList"/>
    <dgm:cxn modelId="{28ABD643-0D22-4679-9C80-B269E60F9D20}" type="presParOf" srcId="{CD2A6CC0-A5B8-4FEC-804B-2CE0DCB7258C}" destId="{202C96EB-BFFD-488B-A20F-F05D870C9D3B}" srcOrd="0" destOrd="0" presId="urn:microsoft.com/office/officeart/2018/5/layout/IconCircleLabelList"/>
    <dgm:cxn modelId="{386FA00F-8ABA-492E-A91E-3C09D6CEFE2A}" type="presParOf" srcId="{CD2A6CC0-A5B8-4FEC-804B-2CE0DCB7258C}" destId="{E845DDD3-515B-4DD0-9170-B3C083132730}" srcOrd="1" destOrd="0" presId="urn:microsoft.com/office/officeart/2018/5/layout/IconCircleLabelList"/>
    <dgm:cxn modelId="{ADCD184F-CAC6-488C-8B00-67EE869526A1}" type="presParOf" srcId="{CD2A6CC0-A5B8-4FEC-804B-2CE0DCB7258C}" destId="{006955B5-7D5E-4DB3-889D-134BC620C50F}" srcOrd="2" destOrd="0" presId="urn:microsoft.com/office/officeart/2018/5/layout/IconCircleLabelList"/>
    <dgm:cxn modelId="{4353900A-BD06-465D-8159-0DB0247A782D}" type="presParOf" srcId="{CD2A6CC0-A5B8-4FEC-804B-2CE0DCB7258C}" destId="{72A90E63-330E-4304-BEA8-FB63145D3CA4}" srcOrd="3" destOrd="0" presId="urn:microsoft.com/office/officeart/2018/5/layout/IconCircleLabelList"/>
    <dgm:cxn modelId="{C9EF3056-9FC3-4609-8251-D4924829D514}" type="presParOf" srcId="{0FD029ED-CEB0-44EC-9726-013E8F94DC9E}" destId="{36850638-1A1E-4D40-8272-8176A450C19B}" srcOrd="1" destOrd="0" presId="urn:microsoft.com/office/officeart/2018/5/layout/IconCircleLabelList"/>
    <dgm:cxn modelId="{42D04B1F-69D7-4AFD-B67F-A25AC92E538D}" type="presParOf" srcId="{0FD029ED-CEB0-44EC-9726-013E8F94DC9E}" destId="{693E9CA8-0B43-4FDC-AA39-CCA69E58B223}" srcOrd="2" destOrd="0" presId="urn:microsoft.com/office/officeart/2018/5/layout/IconCircleLabelList"/>
    <dgm:cxn modelId="{B7EAAF81-B136-434E-9810-528969D41ABA}" type="presParOf" srcId="{693E9CA8-0B43-4FDC-AA39-CCA69E58B223}" destId="{4C6A9C56-BED2-4D6C-B7FC-E7899A5AEABD}" srcOrd="0" destOrd="0" presId="urn:microsoft.com/office/officeart/2018/5/layout/IconCircleLabelList"/>
    <dgm:cxn modelId="{6249363A-5F74-40CB-A8B7-654BF47189C5}" type="presParOf" srcId="{693E9CA8-0B43-4FDC-AA39-CCA69E58B223}" destId="{61F1B8E9-A009-4712-9621-7251F2F06787}" srcOrd="1" destOrd="0" presId="urn:microsoft.com/office/officeart/2018/5/layout/IconCircleLabelList"/>
    <dgm:cxn modelId="{2EED5052-B4F2-452D-9588-14EEC01771A7}" type="presParOf" srcId="{693E9CA8-0B43-4FDC-AA39-CCA69E58B223}" destId="{FA0D1FD2-0041-4C35-8D8A-7E7BCA0DEFC1}" srcOrd="2" destOrd="0" presId="urn:microsoft.com/office/officeart/2018/5/layout/IconCircleLabelList"/>
    <dgm:cxn modelId="{8B4A5377-E1B6-4653-9A53-36610BDE8F8D}" type="presParOf" srcId="{693E9CA8-0B43-4FDC-AA39-CCA69E58B223}" destId="{564BB504-6283-4EFA-B723-6374DEB5A0D5}" srcOrd="3" destOrd="0" presId="urn:microsoft.com/office/officeart/2018/5/layout/IconCircleLabelList"/>
    <dgm:cxn modelId="{718D896A-B5D4-4B01-BB4F-692FC6F4F03E}" type="presParOf" srcId="{0FD029ED-CEB0-44EC-9726-013E8F94DC9E}" destId="{B43A8C04-E23D-49AC-BBBF-5DADD8E647D7}" srcOrd="3" destOrd="0" presId="urn:microsoft.com/office/officeart/2018/5/layout/IconCircleLabelList"/>
    <dgm:cxn modelId="{98938493-74E2-45C3-89A8-45F5073D9FBB}" type="presParOf" srcId="{0FD029ED-CEB0-44EC-9726-013E8F94DC9E}" destId="{EA9A821D-4B24-4A81-8F2F-8A70909746A9}" srcOrd="4" destOrd="0" presId="urn:microsoft.com/office/officeart/2018/5/layout/IconCircleLabelList"/>
    <dgm:cxn modelId="{6B7B60B3-926D-4B99-8051-F74BD1C9E340}" type="presParOf" srcId="{EA9A821D-4B24-4A81-8F2F-8A70909746A9}" destId="{9B6900AE-97A0-4869-B3D6-FCABE0ECF845}" srcOrd="0" destOrd="0" presId="urn:microsoft.com/office/officeart/2018/5/layout/IconCircleLabelList"/>
    <dgm:cxn modelId="{631554E7-93BA-4A36-81D8-7D3A404F9F0E}" type="presParOf" srcId="{EA9A821D-4B24-4A81-8F2F-8A70909746A9}" destId="{0B1F7E08-F345-47F6-B69F-4E4340368736}" srcOrd="1" destOrd="0" presId="urn:microsoft.com/office/officeart/2018/5/layout/IconCircleLabelList"/>
    <dgm:cxn modelId="{DE62AEE1-0626-467E-86A1-688CA17AE50B}" type="presParOf" srcId="{EA9A821D-4B24-4A81-8F2F-8A70909746A9}" destId="{A7DCAAF2-BF8F-4D20-81DC-49B60DA3D215}" srcOrd="2" destOrd="0" presId="urn:microsoft.com/office/officeart/2018/5/layout/IconCircleLabelList"/>
    <dgm:cxn modelId="{BF1B93F0-DF13-45A9-B397-250CDE903CC8}" type="presParOf" srcId="{EA9A821D-4B24-4A81-8F2F-8A70909746A9}" destId="{8AE0D616-7985-4E02-A7D5-62964F7D555A}" srcOrd="3" destOrd="0" presId="urn:microsoft.com/office/officeart/2018/5/layout/IconCircleLabelList"/>
    <dgm:cxn modelId="{9A68C740-73E2-4FE5-A15D-3F5345D5D15D}" type="presParOf" srcId="{0FD029ED-CEB0-44EC-9726-013E8F94DC9E}" destId="{03C43AEF-C36F-42C6-9545-84E3AE3E2E4F}" srcOrd="5" destOrd="0" presId="urn:microsoft.com/office/officeart/2018/5/layout/IconCircleLabelList"/>
    <dgm:cxn modelId="{1FB00172-C4D7-4304-B8AA-6CA72FCF8CBD}" type="presParOf" srcId="{0FD029ED-CEB0-44EC-9726-013E8F94DC9E}" destId="{BCE71067-FA41-413B-B22A-0EE801DE6471}" srcOrd="6" destOrd="0" presId="urn:microsoft.com/office/officeart/2018/5/layout/IconCircleLabelList"/>
    <dgm:cxn modelId="{AD4152F5-C317-4EC1-997C-01E7DFB0D986}" type="presParOf" srcId="{BCE71067-FA41-413B-B22A-0EE801DE6471}" destId="{3269B657-A344-4FE7-A948-2C77F30DC12C}" srcOrd="0" destOrd="0" presId="urn:microsoft.com/office/officeart/2018/5/layout/IconCircleLabelList"/>
    <dgm:cxn modelId="{4913BB1A-DC4F-46E2-8A8F-F030ABE3FE81}" type="presParOf" srcId="{BCE71067-FA41-413B-B22A-0EE801DE6471}" destId="{8AC631C5-F6E1-4E8D-934F-9C3366D9A490}" srcOrd="1" destOrd="0" presId="urn:microsoft.com/office/officeart/2018/5/layout/IconCircleLabelList"/>
    <dgm:cxn modelId="{9EABCFD4-C09F-4A61-8F46-A8D459F882AB}" type="presParOf" srcId="{BCE71067-FA41-413B-B22A-0EE801DE6471}" destId="{40C270B2-1395-404F-9E97-F5A960447BA2}" srcOrd="2" destOrd="0" presId="urn:microsoft.com/office/officeart/2018/5/layout/IconCircleLabelList"/>
    <dgm:cxn modelId="{CD30D879-81E3-406D-8405-790A57347384}" type="presParOf" srcId="{BCE71067-FA41-413B-B22A-0EE801DE6471}" destId="{43C29778-4168-4489-9EAB-519A2C45026D}" srcOrd="3" destOrd="0" presId="urn:microsoft.com/office/officeart/2018/5/layout/IconCircleLabelList"/>
    <dgm:cxn modelId="{370F76FA-5FC6-4CB3-96D4-BDC06A7F7A54}" type="presParOf" srcId="{0FD029ED-CEB0-44EC-9726-013E8F94DC9E}" destId="{C65E4AC3-A82C-4FFD-9DBB-B51B1C4D8805}" srcOrd="7" destOrd="0" presId="urn:microsoft.com/office/officeart/2018/5/layout/IconCircleLabelList"/>
    <dgm:cxn modelId="{07C2A711-37BF-4F33-B43D-B7948A2712B3}" type="presParOf" srcId="{0FD029ED-CEB0-44EC-9726-013E8F94DC9E}" destId="{FAD48A51-5A67-485D-8A28-F92C601E2EA1}" srcOrd="8" destOrd="0" presId="urn:microsoft.com/office/officeart/2018/5/layout/IconCircleLabelList"/>
    <dgm:cxn modelId="{FE3D6F66-B11D-40EB-B930-4CB867DD938C}" type="presParOf" srcId="{FAD48A51-5A67-485D-8A28-F92C601E2EA1}" destId="{5366A7FC-A9BD-4E9D-8348-BCB250B4D097}" srcOrd="0" destOrd="0" presId="urn:microsoft.com/office/officeart/2018/5/layout/IconCircleLabelList"/>
    <dgm:cxn modelId="{B084A172-79DD-4319-8E48-BF4E7C26AB2B}" type="presParOf" srcId="{FAD48A51-5A67-485D-8A28-F92C601E2EA1}" destId="{BFB86DDA-0660-477C-B44F-D44F40C9FEAB}" srcOrd="1" destOrd="0" presId="urn:microsoft.com/office/officeart/2018/5/layout/IconCircleLabelList"/>
    <dgm:cxn modelId="{CB2CECD3-89B7-4A08-89BE-A73C362D6C3F}" type="presParOf" srcId="{FAD48A51-5A67-485D-8A28-F92C601E2EA1}" destId="{815878BE-08EF-4927-A63A-FE0A6250C4C7}" srcOrd="2" destOrd="0" presId="urn:microsoft.com/office/officeart/2018/5/layout/IconCircleLabelList"/>
    <dgm:cxn modelId="{FC6768E4-47B2-4E59-9D19-EC0AEC43529E}" type="presParOf" srcId="{FAD48A51-5A67-485D-8A28-F92C601E2EA1}" destId="{3D36FD5A-A31D-43C7-A6F7-177C8609851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35B3F7-D42F-45D0-8976-C75977762F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465099C-D565-4959-B878-E7716F0D3B71}">
      <dgm:prSet phldrT="[Text]" phldr="0"/>
      <dgm:spPr/>
      <dgm:t>
        <a:bodyPr/>
        <a:lstStyle/>
        <a:p>
          <a:pPr rtl="0"/>
          <a:r>
            <a:rPr lang="en-US">
              <a:latin typeface="Calibri Light" panose="020F0302020204030204"/>
            </a:rPr>
            <a:t>JOB ENLARGEMENT</a:t>
          </a:r>
          <a:endParaRPr lang="en-US"/>
        </a:p>
      </dgm:t>
    </dgm:pt>
    <dgm:pt modelId="{1089D336-46E7-49B8-B8D4-3A47F8EB9C93}" type="parTrans" cxnId="{B82487D0-5FCD-4400-855E-9073833D1E9A}">
      <dgm:prSet/>
      <dgm:spPr/>
      <dgm:t>
        <a:bodyPr/>
        <a:lstStyle/>
        <a:p>
          <a:endParaRPr lang="en-US"/>
        </a:p>
      </dgm:t>
    </dgm:pt>
    <dgm:pt modelId="{4263FA22-C574-4F5B-BFE1-0ACC6288A7B7}" type="sibTrans" cxnId="{B82487D0-5FCD-4400-855E-9073833D1E9A}">
      <dgm:prSet/>
      <dgm:spPr/>
      <dgm:t>
        <a:bodyPr/>
        <a:lstStyle/>
        <a:p>
          <a:endParaRPr lang="en-US"/>
        </a:p>
      </dgm:t>
    </dgm:pt>
    <dgm:pt modelId="{B110B599-96C6-4A70-A852-099432765A45}">
      <dgm:prSet phldrT="[Text]" phldr="0"/>
      <dgm:spPr/>
      <dgm:t>
        <a:bodyPr/>
        <a:lstStyle/>
        <a:p>
          <a:pPr rtl="0"/>
          <a:r>
            <a:rPr lang="en-US">
              <a:latin typeface="Calibri Light" panose="020F0302020204030204"/>
            </a:rPr>
            <a:t>ADDING TASK</a:t>
          </a:r>
          <a:endParaRPr lang="en-US"/>
        </a:p>
      </dgm:t>
    </dgm:pt>
    <dgm:pt modelId="{8B56E778-B770-49BB-8135-E048F50C9D4C}" type="parTrans" cxnId="{07E43E5F-10E2-444A-9722-42DD34673FA0}">
      <dgm:prSet/>
      <dgm:spPr/>
      <dgm:t>
        <a:bodyPr/>
        <a:lstStyle/>
        <a:p>
          <a:endParaRPr lang="en-US"/>
        </a:p>
      </dgm:t>
    </dgm:pt>
    <dgm:pt modelId="{80E4301A-2B59-4FDB-98A1-ADBC80212A12}" type="sibTrans" cxnId="{07E43E5F-10E2-444A-9722-42DD34673FA0}">
      <dgm:prSet/>
      <dgm:spPr/>
      <dgm:t>
        <a:bodyPr/>
        <a:lstStyle/>
        <a:p>
          <a:endParaRPr lang="en-US"/>
        </a:p>
      </dgm:t>
    </dgm:pt>
    <dgm:pt modelId="{0FD9710A-2542-4D08-920B-AE949E8A0DE0}">
      <dgm:prSet phldrT="[Text]" phldr="0"/>
      <dgm:spPr/>
      <dgm:t>
        <a:bodyPr/>
        <a:lstStyle/>
        <a:p>
          <a:pPr rtl="0"/>
          <a:r>
            <a:rPr lang="en-US">
              <a:latin typeface="Calibri Light" panose="020F0302020204030204"/>
            </a:rPr>
            <a:t>COMBINING TASK</a:t>
          </a:r>
          <a:endParaRPr lang="en-US"/>
        </a:p>
      </dgm:t>
    </dgm:pt>
    <dgm:pt modelId="{85FEF68D-B6F3-4096-A0AA-C14202332F9D}" type="parTrans" cxnId="{370E6875-0DD7-4684-A960-01AF0A90C57B}">
      <dgm:prSet/>
      <dgm:spPr/>
      <dgm:t>
        <a:bodyPr/>
        <a:lstStyle/>
        <a:p>
          <a:endParaRPr lang="en-US"/>
        </a:p>
      </dgm:t>
    </dgm:pt>
    <dgm:pt modelId="{50CEEF47-D0EE-4856-A9A7-F108E566AA95}" type="sibTrans" cxnId="{370E6875-0DD7-4684-A960-01AF0A90C57B}">
      <dgm:prSet/>
      <dgm:spPr/>
      <dgm:t>
        <a:bodyPr/>
        <a:lstStyle/>
        <a:p>
          <a:endParaRPr lang="en-US"/>
        </a:p>
      </dgm:t>
    </dgm:pt>
    <dgm:pt modelId="{A97E2D47-513F-4B88-A1FD-7CC1BCD38E1A}">
      <dgm:prSet phldrT="[Text]" phldr="0"/>
      <dgm:spPr/>
      <dgm:t>
        <a:bodyPr/>
        <a:lstStyle/>
        <a:p>
          <a:pPr rtl="0"/>
          <a:r>
            <a:rPr lang="en-US">
              <a:latin typeface="Calibri Light" panose="020F0302020204030204"/>
            </a:rPr>
            <a:t>MULTI-SKILLING</a:t>
          </a:r>
          <a:endParaRPr lang="en-US"/>
        </a:p>
      </dgm:t>
    </dgm:pt>
    <dgm:pt modelId="{AD844EB4-F1DA-44B3-A3B7-0D22A6D6B4BC}" type="parTrans" cxnId="{F5EA5571-0470-46B5-AC20-5FB167A2465B}">
      <dgm:prSet/>
      <dgm:spPr/>
      <dgm:t>
        <a:bodyPr/>
        <a:lstStyle/>
        <a:p>
          <a:endParaRPr lang="en-US"/>
        </a:p>
      </dgm:t>
    </dgm:pt>
    <dgm:pt modelId="{0928DF90-A62B-4E1C-B55B-F17427D3FFFB}" type="sibTrans" cxnId="{F5EA5571-0470-46B5-AC20-5FB167A2465B}">
      <dgm:prSet/>
      <dgm:spPr/>
      <dgm:t>
        <a:bodyPr/>
        <a:lstStyle/>
        <a:p>
          <a:endParaRPr lang="en-US"/>
        </a:p>
      </dgm:t>
    </dgm:pt>
    <dgm:pt modelId="{A166068B-099E-435D-936A-F93CED18091E}" type="pres">
      <dgm:prSet presAssocID="{2635B3F7-D42F-45D0-8976-C75977762F4A}" presName="hierChild1" presStyleCnt="0">
        <dgm:presLayoutVars>
          <dgm:chPref val="1"/>
          <dgm:dir/>
          <dgm:animOne val="branch"/>
          <dgm:animLvl val="lvl"/>
          <dgm:resizeHandles/>
        </dgm:presLayoutVars>
      </dgm:prSet>
      <dgm:spPr/>
    </dgm:pt>
    <dgm:pt modelId="{BC1AE274-07CC-4F50-B8E8-BB5184D2154C}" type="pres">
      <dgm:prSet presAssocID="{C465099C-D565-4959-B878-E7716F0D3B71}" presName="hierRoot1" presStyleCnt="0"/>
      <dgm:spPr/>
    </dgm:pt>
    <dgm:pt modelId="{AD8D3B5A-37B2-4D78-AE12-39D4EF09240A}" type="pres">
      <dgm:prSet presAssocID="{C465099C-D565-4959-B878-E7716F0D3B71}" presName="composite" presStyleCnt="0"/>
      <dgm:spPr/>
    </dgm:pt>
    <dgm:pt modelId="{25654A09-C2C1-4E0F-8919-99A1789EEDF9}" type="pres">
      <dgm:prSet presAssocID="{C465099C-D565-4959-B878-E7716F0D3B71}" presName="background" presStyleLbl="node0" presStyleIdx="0" presStyleCnt="1"/>
      <dgm:spPr/>
    </dgm:pt>
    <dgm:pt modelId="{EAA8A904-4C31-4C41-8532-518E0A7EAEEC}" type="pres">
      <dgm:prSet presAssocID="{C465099C-D565-4959-B878-E7716F0D3B71}" presName="text" presStyleLbl="fgAcc0" presStyleIdx="0" presStyleCnt="1">
        <dgm:presLayoutVars>
          <dgm:chPref val="3"/>
        </dgm:presLayoutVars>
      </dgm:prSet>
      <dgm:spPr/>
    </dgm:pt>
    <dgm:pt modelId="{51B2327A-3F1B-4CE7-8804-FE41601DF0B4}" type="pres">
      <dgm:prSet presAssocID="{C465099C-D565-4959-B878-E7716F0D3B71}" presName="hierChild2" presStyleCnt="0"/>
      <dgm:spPr/>
    </dgm:pt>
    <dgm:pt modelId="{9564CF94-CCA4-4B9C-A038-32E0EA1B24CD}" type="pres">
      <dgm:prSet presAssocID="{8B56E778-B770-49BB-8135-E048F50C9D4C}" presName="Name10" presStyleLbl="parChTrans1D2" presStyleIdx="0" presStyleCnt="3"/>
      <dgm:spPr/>
    </dgm:pt>
    <dgm:pt modelId="{0D5ADAD0-6487-4E0B-919B-47A14DB6FAAB}" type="pres">
      <dgm:prSet presAssocID="{B110B599-96C6-4A70-A852-099432765A45}" presName="hierRoot2" presStyleCnt="0"/>
      <dgm:spPr/>
    </dgm:pt>
    <dgm:pt modelId="{F7D5D3EA-CDDD-4FD0-8591-AEDD9124C0E0}" type="pres">
      <dgm:prSet presAssocID="{B110B599-96C6-4A70-A852-099432765A45}" presName="composite2" presStyleCnt="0"/>
      <dgm:spPr/>
    </dgm:pt>
    <dgm:pt modelId="{DC0D5254-BB8A-4D54-9709-10ADCF210D5D}" type="pres">
      <dgm:prSet presAssocID="{B110B599-96C6-4A70-A852-099432765A45}" presName="background2" presStyleLbl="node2" presStyleIdx="0" presStyleCnt="3"/>
      <dgm:spPr/>
    </dgm:pt>
    <dgm:pt modelId="{7E14E57D-8850-4898-A910-2868E269911C}" type="pres">
      <dgm:prSet presAssocID="{B110B599-96C6-4A70-A852-099432765A45}" presName="text2" presStyleLbl="fgAcc2" presStyleIdx="0" presStyleCnt="3">
        <dgm:presLayoutVars>
          <dgm:chPref val="3"/>
        </dgm:presLayoutVars>
      </dgm:prSet>
      <dgm:spPr/>
    </dgm:pt>
    <dgm:pt modelId="{41C87910-62CC-47CD-9E0C-540747837B33}" type="pres">
      <dgm:prSet presAssocID="{B110B599-96C6-4A70-A852-099432765A45}" presName="hierChild3" presStyleCnt="0"/>
      <dgm:spPr/>
    </dgm:pt>
    <dgm:pt modelId="{F1ECE1CB-625F-456D-A5B5-D1CC2562C83D}" type="pres">
      <dgm:prSet presAssocID="{85FEF68D-B6F3-4096-A0AA-C14202332F9D}" presName="Name10" presStyleLbl="parChTrans1D2" presStyleIdx="1" presStyleCnt="3"/>
      <dgm:spPr/>
    </dgm:pt>
    <dgm:pt modelId="{779308D9-6CFD-4347-B7F7-40166F53D829}" type="pres">
      <dgm:prSet presAssocID="{0FD9710A-2542-4D08-920B-AE949E8A0DE0}" presName="hierRoot2" presStyleCnt="0"/>
      <dgm:spPr/>
    </dgm:pt>
    <dgm:pt modelId="{61004216-0FD8-4009-A4C5-5F01BAE178CE}" type="pres">
      <dgm:prSet presAssocID="{0FD9710A-2542-4D08-920B-AE949E8A0DE0}" presName="composite2" presStyleCnt="0"/>
      <dgm:spPr/>
    </dgm:pt>
    <dgm:pt modelId="{016B1A07-77A4-4880-9870-815EC3567954}" type="pres">
      <dgm:prSet presAssocID="{0FD9710A-2542-4D08-920B-AE949E8A0DE0}" presName="background2" presStyleLbl="node2" presStyleIdx="1" presStyleCnt="3"/>
      <dgm:spPr/>
    </dgm:pt>
    <dgm:pt modelId="{CF56751E-3C4D-4F62-8AC1-2DCC46258E0B}" type="pres">
      <dgm:prSet presAssocID="{0FD9710A-2542-4D08-920B-AE949E8A0DE0}" presName="text2" presStyleLbl="fgAcc2" presStyleIdx="1" presStyleCnt="3">
        <dgm:presLayoutVars>
          <dgm:chPref val="3"/>
        </dgm:presLayoutVars>
      </dgm:prSet>
      <dgm:spPr/>
    </dgm:pt>
    <dgm:pt modelId="{929DBD49-B1CF-4B7F-9AC6-17E82BE07090}" type="pres">
      <dgm:prSet presAssocID="{0FD9710A-2542-4D08-920B-AE949E8A0DE0}" presName="hierChild3" presStyleCnt="0"/>
      <dgm:spPr/>
    </dgm:pt>
    <dgm:pt modelId="{361C3F1A-59E4-4D66-B462-16F85FE5A963}" type="pres">
      <dgm:prSet presAssocID="{AD844EB4-F1DA-44B3-A3B7-0D22A6D6B4BC}" presName="Name10" presStyleLbl="parChTrans1D2" presStyleIdx="2" presStyleCnt="3"/>
      <dgm:spPr/>
    </dgm:pt>
    <dgm:pt modelId="{7F99573D-773F-4E6D-8941-39A61F802E0C}" type="pres">
      <dgm:prSet presAssocID="{A97E2D47-513F-4B88-A1FD-7CC1BCD38E1A}" presName="hierRoot2" presStyleCnt="0"/>
      <dgm:spPr/>
    </dgm:pt>
    <dgm:pt modelId="{AE9C5A59-8EC3-4E91-B2E4-93D1E7F788B3}" type="pres">
      <dgm:prSet presAssocID="{A97E2D47-513F-4B88-A1FD-7CC1BCD38E1A}" presName="composite2" presStyleCnt="0"/>
      <dgm:spPr/>
    </dgm:pt>
    <dgm:pt modelId="{D97B0E77-AE44-4BB0-989C-3B07D8CDDDA0}" type="pres">
      <dgm:prSet presAssocID="{A97E2D47-513F-4B88-A1FD-7CC1BCD38E1A}" presName="background2" presStyleLbl="node2" presStyleIdx="2" presStyleCnt="3"/>
      <dgm:spPr/>
    </dgm:pt>
    <dgm:pt modelId="{70B31F3F-2C03-4CBD-8689-2C5C7AD25A0B}" type="pres">
      <dgm:prSet presAssocID="{A97E2D47-513F-4B88-A1FD-7CC1BCD38E1A}" presName="text2" presStyleLbl="fgAcc2" presStyleIdx="2" presStyleCnt="3">
        <dgm:presLayoutVars>
          <dgm:chPref val="3"/>
        </dgm:presLayoutVars>
      </dgm:prSet>
      <dgm:spPr/>
    </dgm:pt>
    <dgm:pt modelId="{BFD0F785-92C5-4448-A9B7-1A810B96928E}" type="pres">
      <dgm:prSet presAssocID="{A97E2D47-513F-4B88-A1FD-7CC1BCD38E1A}" presName="hierChild3" presStyleCnt="0"/>
      <dgm:spPr/>
    </dgm:pt>
  </dgm:ptLst>
  <dgm:cxnLst>
    <dgm:cxn modelId="{D08C2F0B-6803-4262-A2AB-1F762B61EDC9}" type="presOf" srcId="{C465099C-D565-4959-B878-E7716F0D3B71}" destId="{EAA8A904-4C31-4C41-8532-518E0A7EAEEC}" srcOrd="0" destOrd="0" presId="urn:microsoft.com/office/officeart/2005/8/layout/hierarchy1"/>
    <dgm:cxn modelId="{07E43E5F-10E2-444A-9722-42DD34673FA0}" srcId="{C465099C-D565-4959-B878-E7716F0D3B71}" destId="{B110B599-96C6-4A70-A852-099432765A45}" srcOrd="0" destOrd="0" parTransId="{8B56E778-B770-49BB-8135-E048F50C9D4C}" sibTransId="{80E4301A-2B59-4FDB-98A1-ADBC80212A12}"/>
    <dgm:cxn modelId="{09B2DF44-A4D7-4E04-B268-D566D5E7A47A}" type="presOf" srcId="{8B56E778-B770-49BB-8135-E048F50C9D4C}" destId="{9564CF94-CCA4-4B9C-A038-32E0EA1B24CD}" srcOrd="0" destOrd="0" presId="urn:microsoft.com/office/officeart/2005/8/layout/hierarchy1"/>
    <dgm:cxn modelId="{F5EA5571-0470-46B5-AC20-5FB167A2465B}" srcId="{C465099C-D565-4959-B878-E7716F0D3B71}" destId="{A97E2D47-513F-4B88-A1FD-7CC1BCD38E1A}" srcOrd="2" destOrd="0" parTransId="{AD844EB4-F1DA-44B3-A3B7-0D22A6D6B4BC}" sibTransId="{0928DF90-A62B-4E1C-B55B-F17427D3FFFB}"/>
    <dgm:cxn modelId="{C1288C53-CBD8-4F42-B48A-3A2BE3820317}" type="presOf" srcId="{0FD9710A-2542-4D08-920B-AE949E8A0DE0}" destId="{CF56751E-3C4D-4F62-8AC1-2DCC46258E0B}" srcOrd="0" destOrd="0" presId="urn:microsoft.com/office/officeart/2005/8/layout/hierarchy1"/>
    <dgm:cxn modelId="{370E6875-0DD7-4684-A960-01AF0A90C57B}" srcId="{C465099C-D565-4959-B878-E7716F0D3B71}" destId="{0FD9710A-2542-4D08-920B-AE949E8A0DE0}" srcOrd="1" destOrd="0" parTransId="{85FEF68D-B6F3-4096-A0AA-C14202332F9D}" sibTransId="{50CEEF47-D0EE-4856-A9A7-F108E566AA95}"/>
    <dgm:cxn modelId="{D687348D-16C7-46CE-8256-757949804FBC}" type="presOf" srcId="{2635B3F7-D42F-45D0-8976-C75977762F4A}" destId="{A166068B-099E-435D-936A-F93CED18091E}" srcOrd="0" destOrd="0" presId="urn:microsoft.com/office/officeart/2005/8/layout/hierarchy1"/>
    <dgm:cxn modelId="{4506D29A-CB1B-4BDF-AAB6-0F94FCD5ADB9}" type="presOf" srcId="{A97E2D47-513F-4B88-A1FD-7CC1BCD38E1A}" destId="{70B31F3F-2C03-4CBD-8689-2C5C7AD25A0B}" srcOrd="0" destOrd="0" presId="urn:microsoft.com/office/officeart/2005/8/layout/hierarchy1"/>
    <dgm:cxn modelId="{28AF59AC-E83F-4C86-99D4-D04E9CC285BF}" type="presOf" srcId="{B110B599-96C6-4A70-A852-099432765A45}" destId="{7E14E57D-8850-4898-A910-2868E269911C}" srcOrd="0" destOrd="0" presId="urn:microsoft.com/office/officeart/2005/8/layout/hierarchy1"/>
    <dgm:cxn modelId="{865E86B8-AF9F-4B3F-B549-7F8DC1883CBE}" type="presOf" srcId="{AD844EB4-F1DA-44B3-A3B7-0D22A6D6B4BC}" destId="{361C3F1A-59E4-4D66-B462-16F85FE5A963}" srcOrd="0" destOrd="0" presId="urn:microsoft.com/office/officeart/2005/8/layout/hierarchy1"/>
    <dgm:cxn modelId="{B82487D0-5FCD-4400-855E-9073833D1E9A}" srcId="{2635B3F7-D42F-45D0-8976-C75977762F4A}" destId="{C465099C-D565-4959-B878-E7716F0D3B71}" srcOrd="0" destOrd="0" parTransId="{1089D336-46E7-49B8-B8D4-3A47F8EB9C93}" sibTransId="{4263FA22-C574-4F5B-BFE1-0ACC6288A7B7}"/>
    <dgm:cxn modelId="{3D57DAE1-6A08-488F-8C50-AEAC87901FBE}" type="presOf" srcId="{85FEF68D-B6F3-4096-A0AA-C14202332F9D}" destId="{F1ECE1CB-625F-456D-A5B5-D1CC2562C83D}" srcOrd="0" destOrd="0" presId="urn:microsoft.com/office/officeart/2005/8/layout/hierarchy1"/>
    <dgm:cxn modelId="{9D830E96-EBF7-4352-A75E-048C6FAA7A80}" type="presParOf" srcId="{A166068B-099E-435D-936A-F93CED18091E}" destId="{BC1AE274-07CC-4F50-B8E8-BB5184D2154C}" srcOrd="0" destOrd="0" presId="urn:microsoft.com/office/officeart/2005/8/layout/hierarchy1"/>
    <dgm:cxn modelId="{76C4BBDD-26EA-481A-94EF-674E113603FA}" type="presParOf" srcId="{BC1AE274-07CC-4F50-B8E8-BB5184D2154C}" destId="{AD8D3B5A-37B2-4D78-AE12-39D4EF09240A}" srcOrd="0" destOrd="0" presId="urn:microsoft.com/office/officeart/2005/8/layout/hierarchy1"/>
    <dgm:cxn modelId="{77BD0BF0-0274-420D-BAC5-24F5A2E63211}" type="presParOf" srcId="{AD8D3B5A-37B2-4D78-AE12-39D4EF09240A}" destId="{25654A09-C2C1-4E0F-8919-99A1789EEDF9}" srcOrd="0" destOrd="0" presId="urn:microsoft.com/office/officeart/2005/8/layout/hierarchy1"/>
    <dgm:cxn modelId="{171BD7DC-D4DB-4567-99CF-E1F171D00107}" type="presParOf" srcId="{AD8D3B5A-37B2-4D78-AE12-39D4EF09240A}" destId="{EAA8A904-4C31-4C41-8532-518E0A7EAEEC}" srcOrd="1" destOrd="0" presId="urn:microsoft.com/office/officeart/2005/8/layout/hierarchy1"/>
    <dgm:cxn modelId="{195F9B2B-C0A6-4AFC-BFF9-614E65A1D77F}" type="presParOf" srcId="{BC1AE274-07CC-4F50-B8E8-BB5184D2154C}" destId="{51B2327A-3F1B-4CE7-8804-FE41601DF0B4}" srcOrd="1" destOrd="0" presId="urn:microsoft.com/office/officeart/2005/8/layout/hierarchy1"/>
    <dgm:cxn modelId="{BFC4BDF1-5381-4C5F-8ECF-0A2BC96D646E}" type="presParOf" srcId="{51B2327A-3F1B-4CE7-8804-FE41601DF0B4}" destId="{9564CF94-CCA4-4B9C-A038-32E0EA1B24CD}" srcOrd="0" destOrd="0" presId="urn:microsoft.com/office/officeart/2005/8/layout/hierarchy1"/>
    <dgm:cxn modelId="{024AA304-DBA6-4125-AE94-26FE8057803F}" type="presParOf" srcId="{51B2327A-3F1B-4CE7-8804-FE41601DF0B4}" destId="{0D5ADAD0-6487-4E0B-919B-47A14DB6FAAB}" srcOrd="1" destOrd="0" presId="urn:microsoft.com/office/officeart/2005/8/layout/hierarchy1"/>
    <dgm:cxn modelId="{842AD678-CF56-4D47-B916-729799881249}" type="presParOf" srcId="{0D5ADAD0-6487-4E0B-919B-47A14DB6FAAB}" destId="{F7D5D3EA-CDDD-4FD0-8591-AEDD9124C0E0}" srcOrd="0" destOrd="0" presId="urn:microsoft.com/office/officeart/2005/8/layout/hierarchy1"/>
    <dgm:cxn modelId="{5CC8649E-C90F-4A27-9048-84DC50651CC6}" type="presParOf" srcId="{F7D5D3EA-CDDD-4FD0-8591-AEDD9124C0E0}" destId="{DC0D5254-BB8A-4D54-9709-10ADCF210D5D}" srcOrd="0" destOrd="0" presId="urn:microsoft.com/office/officeart/2005/8/layout/hierarchy1"/>
    <dgm:cxn modelId="{30A8FDAB-2ED0-4109-B094-4A9E835EE557}" type="presParOf" srcId="{F7D5D3EA-CDDD-4FD0-8591-AEDD9124C0E0}" destId="{7E14E57D-8850-4898-A910-2868E269911C}" srcOrd="1" destOrd="0" presId="urn:microsoft.com/office/officeart/2005/8/layout/hierarchy1"/>
    <dgm:cxn modelId="{96A7B9E8-CC40-4F4A-9678-C1948AB97671}" type="presParOf" srcId="{0D5ADAD0-6487-4E0B-919B-47A14DB6FAAB}" destId="{41C87910-62CC-47CD-9E0C-540747837B33}" srcOrd="1" destOrd="0" presId="urn:microsoft.com/office/officeart/2005/8/layout/hierarchy1"/>
    <dgm:cxn modelId="{92324098-20A0-47D4-A9D2-FF6803369BF4}" type="presParOf" srcId="{51B2327A-3F1B-4CE7-8804-FE41601DF0B4}" destId="{F1ECE1CB-625F-456D-A5B5-D1CC2562C83D}" srcOrd="2" destOrd="0" presId="urn:microsoft.com/office/officeart/2005/8/layout/hierarchy1"/>
    <dgm:cxn modelId="{C47C41FB-F364-44C4-BB6F-64533464CD03}" type="presParOf" srcId="{51B2327A-3F1B-4CE7-8804-FE41601DF0B4}" destId="{779308D9-6CFD-4347-B7F7-40166F53D829}" srcOrd="3" destOrd="0" presId="urn:microsoft.com/office/officeart/2005/8/layout/hierarchy1"/>
    <dgm:cxn modelId="{0FE922CF-D123-4137-A976-236659929FB7}" type="presParOf" srcId="{779308D9-6CFD-4347-B7F7-40166F53D829}" destId="{61004216-0FD8-4009-A4C5-5F01BAE178CE}" srcOrd="0" destOrd="0" presId="urn:microsoft.com/office/officeart/2005/8/layout/hierarchy1"/>
    <dgm:cxn modelId="{71338A77-3683-4F68-BE4C-C0F0426D28AF}" type="presParOf" srcId="{61004216-0FD8-4009-A4C5-5F01BAE178CE}" destId="{016B1A07-77A4-4880-9870-815EC3567954}" srcOrd="0" destOrd="0" presId="urn:microsoft.com/office/officeart/2005/8/layout/hierarchy1"/>
    <dgm:cxn modelId="{4D600BA8-62B8-462B-A419-2FC79667670C}" type="presParOf" srcId="{61004216-0FD8-4009-A4C5-5F01BAE178CE}" destId="{CF56751E-3C4D-4F62-8AC1-2DCC46258E0B}" srcOrd="1" destOrd="0" presId="urn:microsoft.com/office/officeart/2005/8/layout/hierarchy1"/>
    <dgm:cxn modelId="{D44C39E4-1A91-4E66-8531-7EC909A34EAC}" type="presParOf" srcId="{779308D9-6CFD-4347-B7F7-40166F53D829}" destId="{929DBD49-B1CF-4B7F-9AC6-17E82BE07090}" srcOrd="1" destOrd="0" presId="urn:microsoft.com/office/officeart/2005/8/layout/hierarchy1"/>
    <dgm:cxn modelId="{3852673B-8E36-4C42-9BE1-120E7139D6E3}" type="presParOf" srcId="{51B2327A-3F1B-4CE7-8804-FE41601DF0B4}" destId="{361C3F1A-59E4-4D66-B462-16F85FE5A963}" srcOrd="4" destOrd="0" presId="urn:microsoft.com/office/officeart/2005/8/layout/hierarchy1"/>
    <dgm:cxn modelId="{D905A138-45F0-4083-8BF5-ED7568FCB0ED}" type="presParOf" srcId="{51B2327A-3F1B-4CE7-8804-FE41601DF0B4}" destId="{7F99573D-773F-4E6D-8941-39A61F802E0C}" srcOrd="5" destOrd="0" presId="urn:microsoft.com/office/officeart/2005/8/layout/hierarchy1"/>
    <dgm:cxn modelId="{B2C6720F-A5C0-47A1-88E2-CF69D625500F}" type="presParOf" srcId="{7F99573D-773F-4E6D-8941-39A61F802E0C}" destId="{AE9C5A59-8EC3-4E91-B2E4-93D1E7F788B3}" srcOrd="0" destOrd="0" presId="urn:microsoft.com/office/officeart/2005/8/layout/hierarchy1"/>
    <dgm:cxn modelId="{794E0B75-2C04-48EB-9892-92325F6209BC}" type="presParOf" srcId="{AE9C5A59-8EC3-4E91-B2E4-93D1E7F788B3}" destId="{D97B0E77-AE44-4BB0-989C-3B07D8CDDDA0}" srcOrd="0" destOrd="0" presId="urn:microsoft.com/office/officeart/2005/8/layout/hierarchy1"/>
    <dgm:cxn modelId="{C2430BDA-6C1E-46C8-92B8-534049EED0AF}" type="presParOf" srcId="{AE9C5A59-8EC3-4E91-B2E4-93D1E7F788B3}" destId="{70B31F3F-2C03-4CBD-8689-2C5C7AD25A0B}" srcOrd="1" destOrd="0" presId="urn:microsoft.com/office/officeart/2005/8/layout/hierarchy1"/>
    <dgm:cxn modelId="{A390EFE7-8E1A-4148-92AC-FEC49E41FAB7}" type="presParOf" srcId="{7F99573D-773F-4E6D-8941-39A61F802E0C}" destId="{BFD0F785-92C5-4448-A9B7-1A810B9692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2D82ED-5222-4E83-8C76-01E7B90216A8}" type="doc">
      <dgm:prSet loTypeId="urn:microsoft.com/office/officeart/2018/2/layout/IconVerticalSolidList" loCatId="icon" qsTypeId="urn:microsoft.com/office/officeart/2005/8/quickstyle/simple5" qsCatId="simple" csTypeId="urn:microsoft.com/office/officeart/2005/8/colors/accent5_2" csCatId="accent5" phldr="1"/>
      <dgm:spPr/>
      <dgm:t>
        <a:bodyPr/>
        <a:lstStyle/>
        <a:p>
          <a:endParaRPr lang="en-US"/>
        </a:p>
      </dgm:t>
    </dgm:pt>
    <dgm:pt modelId="{6807483E-07AB-4A96-B071-A1E2389EA53D}">
      <dgm:prSet phldr="0"/>
      <dgm:spPr/>
      <dgm:t>
        <a:bodyPr/>
        <a:lstStyle/>
        <a:p>
          <a:pPr>
            <a:lnSpc>
              <a:spcPct val="100000"/>
            </a:lnSpc>
          </a:pPr>
          <a:r>
            <a:rPr lang="en-US"/>
            <a:t>Skill development</a:t>
          </a:r>
        </a:p>
      </dgm:t>
    </dgm:pt>
    <dgm:pt modelId="{4C10D1C5-850D-4EE2-9B8F-9F3253ACCD8E}" type="parTrans" cxnId="{4546D53B-C0BF-400F-A854-474117589556}">
      <dgm:prSet/>
      <dgm:spPr/>
    </dgm:pt>
    <dgm:pt modelId="{37F7616C-38AA-4813-ABE9-1EDD1F74E2CD}" type="sibTrans" cxnId="{4546D53B-C0BF-400F-A854-474117589556}">
      <dgm:prSet/>
      <dgm:spPr/>
    </dgm:pt>
    <dgm:pt modelId="{B577BDD9-0F5B-464E-9160-BC71D6593E6B}">
      <dgm:prSet phldr="0"/>
      <dgm:spPr/>
      <dgm:t>
        <a:bodyPr/>
        <a:lstStyle/>
        <a:p>
          <a:pPr>
            <a:lnSpc>
              <a:spcPct val="100000"/>
            </a:lnSpc>
          </a:pPr>
          <a:r>
            <a:rPr lang="en-US"/>
            <a:t>Employee engagement and motivation</a:t>
          </a:r>
        </a:p>
      </dgm:t>
    </dgm:pt>
    <dgm:pt modelId="{13776650-9E3A-4B7B-955F-551878236DA8}" type="parTrans" cxnId="{41B3AEAF-1B25-47C3-A8F1-2894CDCC5FEB}">
      <dgm:prSet/>
      <dgm:spPr/>
    </dgm:pt>
    <dgm:pt modelId="{5D9B191F-75BA-4B67-8649-E920BC1E7F16}" type="sibTrans" cxnId="{41B3AEAF-1B25-47C3-A8F1-2894CDCC5FEB}">
      <dgm:prSet/>
      <dgm:spPr/>
    </dgm:pt>
    <dgm:pt modelId="{A4FD98D8-D4E1-49A7-B1E0-06BF838A9712}">
      <dgm:prSet phldr="0"/>
      <dgm:spPr/>
      <dgm:t>
        <a:bodyPr/>
        <a:lstStyle/>
        <a:p>
          <a:pPr>
            <a:lnSpc>
              <a:spcPct val="100000"/>
            </a:lnSpc>
          </a:pPr>
          <a:r>
            <a:rPr lang="en-US"/>
            <a:t>Succession planning and talent development</a:t>
          </a:r>
        </a:p>
      </dgm:t>
    </dgm:pt>
    <dgm:pt modelId="{4323C4D6-4860-4881-BBD0-3EA397E8BBCB}" type="parTrans" cxnId="{A411B3EC-9EEF-45EF-A24B-79E5C54AAD68}">
      <dgm:prSet/>
      <dgm:spPr/>
    </dgm:pt>
    <dgm:pt modelId="{655DDEA7-B56E-4821-94A5-A18918487803}" type="sibTrans" cxnId="{A411B3EC-9EEF-45EF-A24B-79E5C54AAD68}">
      <dgm:prSet/>
      <dgm:spPr/>
    </dgm:pt>
    <dgm:pt modelId="{0C69511D-8975-4D04-8A41-E8E75C3A9F2C}">
      <dgm:prSet phldr="0"/>
      <dgm:spPr/>
      <dgm:t>
        <a:bodyPr/>
        <a:lstStyle/>
        <a:p>
          <a:pPr>
            <a:lnSpc>
              <a:spcPct val="100000"/>
            </a:lnSpc>
          </a:pPr>
          <a:r>
            <a:rPr lang="en-US"/>
            <a:t>Knowledge transfer and cross-training</a:t>
          </a:r>
        </a:p>
      </dgm:t>
    </dgm:pt>
    <dgm:pt modelId="{E64C75B2-5F6B-4C56-822C-A60CDFB3BDAA}" type="parTrans" cxnId="{9D734F64-F3F2-4EE8-9E4E-45CBAE799A86}">
      <dgm:prSet/>
      <dgm:spPr/>
    </dgm:pt>
    <dgm:pt modelId="{7A2B2D0D-06CC-4352-8BC2-EEFA1CE73D36}" type="sibTrans" cxnId="{9D734F64-F3F2-4EE8-9E4E-45CBAE799A86}">
      <dgm:prSet/>
      <dgm:spPr/>
    </dgm:pt>
    <dgm:pt modelId="{223ADF72-28E8-4F77-8111-0EF2F9530D29}">
      <dgm:prSet phldr="0"/>
      <dgm:spPr/>
      <dgm:t>
        <a:bodyPr/>
        <a:lstStyle/>
        <a:p>
          <a:pPr>
            <a:lnSpc>
              <a:spcPct val="100000"/>
            </a:lnSpc>
          </a:pPr>
          <a:r>
            <a:rPr lang="en-US"/>
            <a:t>Enhanced organizational flexibility and adaptability</a:t>
          </a:r>
        </a:p>
      </dgm:t>
    </dgm:pt>
    <dgm:pt modelId="{B5B7E25A-B2CF-45E0-9D8C-C9CD796EB319}" type="parTrans" cxnId="{559D7FC6-0798-4E90-B5D3-1243F7953247}">
      <dgm:prSet/>
      <dgm:spPr/>
    </dgm:pt>
    <dgm:pt modelId="{C967542E-747F-4103-A44A-450519B7ABBE}" type="sibTrans" cxnId="{559D7FC6-0798-4E90-B5D3-1243F7953247}">
      <dgm:prSet/>
      <dgm:spPr/>
    </dgm:pt>
    <dgm:pt modelId="{695C29AE-F217-4F75-8B85-1F2BB8FA3DE3}" type="pres">
      <dgm:prSet presAssocID="{B22D82ED-5222-4E83-8C76-01E7B90216A8}" presName="root" presStyleCnt="0">
        <dgm:presLayoutVars>
          <dgm:dir/>
          <dgm:resizeHandles val="exact"/>
        </dgm:presLayoutVars>
      </dgm:prSet>
      <dgm:spPr/>
    </dgm:pt>
    <dgm:pt modelId="{70C26DD7-ACB7-469F-8C38-CA427461CECF}" type="pres">
      <dgm:prSet presAssocID="{6807483E-07AB-4A96-B071-A1E2389EA53D}" presName="compNode" presStyleCnt="0"/>
      <dgm:spPr/>
    </dgm:pt>
    <dgm:pt modelId="{7FCA0251-B5C3-4565-8D40-E4C7F681F840}" type="pres">
      <dgm:prSet presAssocID="{6807483E-07AB-4A96-B071-A1E2389EA53D}" presName="bgRect" presStyleLbl="bgShp" presStyleIdx="0" presStyleCnt="5"/>
      <dgm:spPr/>
    </dgm:pt>
    <dgm:pt modelId="{4D4414A8-B398-43C0-87BE-3D469DA4720D}" type="pres">
      <dgm:prSet presAssocID="{6807483E-07AB-4A96-B071-A1E2389EA53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8EE7C0DB-AD50-45DF-9268-C9CF558DADC9}" type="pres">
      <dgm:prSet presAssocID="{6807483E-07AB-4A96-B071-A1E2389EA53D}" presName="spaceRect" presStyleCnt="0"/>
      <dgm:spPr/>
    </dgm:pt>
    <dgm:pt modelId="{7A71F8CE-E288-41EC-A056-C49190953F03}" type="pres">
      <dgm:prSet presAssocID="{6807483E-07AB-4A96-B071-A1E2389EA53D}" presName="parTx" presStyleLbl="revTx" presStyleIdx="0" presStyleCnt="5">
        <dgm:presLayoutVars>
          <dgm:chMax val="0"/>
          <dgm:chPref val="0"/>
        </dgm:presLayoutVars>
      </dgm:prSet>
      <dgm:spPr/>
    </dgm:pt>
    <dgm:pt modelId="{E747E650-996F-4933-9106-629D4D89E280}" type="pres">
      <dgm:prSet presAssocID="{37F7616C-38AA-4813-ABE9-1EDD1F74E2CD}" presName="sibTrans" presStyleCnt="0"/>
      <dgm:spPr/>
    </dgm:pt>
    <dgm:pt modelId="{258731B1-3E14-4B51-94AB-8BDB80F1143C}" type="pres">
      <dgm:prSet presAssocID="{B577BDD9-0F5B-464E-9160-BC71D6593E6B}" presName="compNode" presStyleCnt="0"/>
      <dgm:spPr/>
    </dgm:pt>
    <dgm:pt modelId="{7E237C8B-D524-42BC-A405-FE72F5744F90}" type="pres">
      <dgm:prSet presAssocID="{B577BDD9-0F5B-464E-9160-BC71D6593E6B}" presName="bgRect" presStyleLbl="bgShp" presStyleIdx="1" presStyleCnt="5"/>
      <dgm:spPr/>
    </dgm:pt>
    <dgm:pt modelId="{1B7E7E87-AD55-4041-B45B-B87079625DB0}" type="pres">
      <dgm:prSet presAssocID="{B577BDD9-0F5B-464E-9160-BC71D6593E6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312AA45A-1B5E-4B93-AF11-BB0371A7762B}" type="pres">
      <dgm:prSet presAssocID="{B577BDD9-0F5B-464E-9160-BC71D6593E6B}" presName="spaceRect" presStyleCnt="0"/>
      <dgm:spPr/>
    </dgm:pt>
    <dgm:pt modelId="{4F7B289E-D911-48E2-97BA-26A2D958F1C1}" type="pres">
      <dgm:prSet presAssocID="{B577BDD9-0F5B-464E-9160-BC71D6593E6B}" presName="parTx" presStyleLbl="revTx" presStyleIdx="1" presStyleCnt="5">
        <dgm:presLayoutVars>
          <dgm:chMax val="0"/>
          <dgm:chPref val="0"/>
        </dgm:presLayoutVars>
      </dgm:prSet>
      <dgm:spPr/>
    </dgm:pt>
    <dgm:pt modelId="{ED06E172-EC58-46EE-B49B-28743720CB5D}" type="pres">
      <dgm:prSet presAssocID="{5D9B191F-75BA-4B67-8649-E920BC1E7F16}" presName="sibTrans" presStyleCnt="0"/>
      <dgm:spPr/>
    </dgm:pt>
    <dgm:pt modelId="{9789BAB2-CB19-4C85-823C-4D1FCE3C7C9B}" type="pres">
      <dgm:prSet presAssocID="{A4FD98D8-D4E1-49A7-B1E0-06BF838A9712}" presName="compNode" presStyleCnt="0"/>
      <dgm:spPr/>
    </dgm:pt>
    <dgm:pt modelId="{C4D9ABA2-598B-4004-A65D-71539EF437AF}" type="pres">
      <dgm:prSet presAssocID="{A4FD98D8-D4E1-49A7-B1E0-06BF838A9712}" presName="bgRect" presStyleLbl="bgShp" presStyleIdx="2" presStyleCnt="5"/>
      <dgm:spPr/>
    </dgm:pt>
    <dgm:pt modelId="{D8DA39B5-CD26-4393-9155-6A08997E5BEF}" type="pres">
      <dgm:prSet presAssocID="{A4FD98D8-D4E1-49A7-B1E0-06BF838A97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E7E3BF09-286A-46AD-B7F8-2E059B56D975}" type="pres">
      <dgm:prSet presAssocID="{A4FD98D8-D4E1-49A7-B1E0-06BF838A9712}" presName="spaceRect" presStyleCnt="0"/>
      <dgm:spPr/>
    </dgm:pt>
    <dgm:pt modelId="{7749B377-D0C5-4E84-8198-380561ABBFCC}" type="pres">
      <dgm:prSet presAssocID="{A4FD98D8-D4E1-49A7-B1E0-06BF838A9712}" presName="parTx" presStyleLbl="revTx" presStyleIdx="2" presStyleCnt="5">
        <dgm:presLayoutVars>
          <dgm:chMax val="0"/>
          <dgm:chPref val="0"/>
        </dgm:presLayoutVars>
      </dgm:prSet>
      <dgm:spPr/>
    </dgm:pt>
    <dgm:pt modelId="{A48430B2-F5BD-4B1A-8293-7D0F63FBD4D5}" type="pres">
      <dgm:prSet presAssocID="{655DDEA7-B56E-4821-94A5-A18918487803}" presName="sibTrans" presStyleCnt="0"/>
      <dgm:spPr/>
    </dgm:pt>
    <dgm:pt modelId="{CA884189-A088-4666-9146-DE0F713F92CF}" type="pres">
      <dgm:prSet presAssocID="{0C69511D-8975-4D04-8A41-E8E75C3A9F2C}" presName="compNode" presStyleCnt="0"/>
      <dgm:spPr/>
    </dgm:pt>
    <dgm:pt modelId="{C03E4643-0794-47EB-914D-A45144F1975A}" type="pres">
      <dgm:prSet presAssocID="{0C69511D-8975-4D04-8A41-E8E75C3A9F2C}" presName="bgRect" presStyleLbl="bgShp" presStyleIdx="3" presStyleCnt="5"/>
      <dgm:spPr/>
    </dgm:pt>
    <dgm:pt modelId="{16422F97-69AA-4EE4-9791-A12902188F70}" type="pres">
      <dgm:prSet presAssocID="{0C69511D-8975-4D04-8A41-E8E75C3A9F2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arth Globe Americas"/>
        </a:ext>
      </dgm:extLst>
    </dgm:pt>
    <dgm:pt modelId="{C91B4CF1-4218-4222-A8AF-33627AFD7312}" type="pres">
      <dgm:prSet presAssocID="{0C69511D-8975-4D04-8A41-E8E75C3A9F2C}" presName="spaceRect" presStyleCnt="0"/>
      <dgm:spPr/>
    </dgm:pt>
    <dgm:pt modelId="{D57620EA-64D5-47C4-AB16-D7B3F92013C2}" type="pres">
      <dgm:prSet presAssocID="{0C69511D-8975-4D04-8A41-E8E75C3A9F2C}" presName="parTx" presStyleLbl="revTx" presStyleIdx="3" presStyleCnt="5">
        <dgm:presLayoutVars>
          <dgm:chMax val="0"/>
          <dgm:chPref val="0"/>
        </dgm:presLayoutVars>
      </dgm:prSet>
      <dgm:spPr/>
    </dgm:pt>
    <dgm:pt modelId="{3D9E4205-16AC-4562-8596-7DA669E9B64B}" type="pres">
      <dgm:prSet presAssocID="{7A2B2D0D-06CC-4352-8BC2-EEFA1CE73D36}" presName="sibTrans" presStyleCnt="0"/>
      <dgm:spPr/>
    </dgm:pt>
    <dgm:pt modelId="{FA22F8AA-8024-4E23-B561-435A075BED80}" type="pres">
      <dgm:prSet presAssocID="{223ADF72-28E8-4F77-8111-0EF2F9530D29}" presName="compNode" presStyleCnt="0"/>
      <dgm:spPr/>
    </dgm:pt>
    <dgm:pt modelId="{A80528B6-EDD5-418C-A86F-473AA4B4AF11}" type="pres">
      <dgm:prSet presAssocID="{223ADF72-28E8-4F77-8111-0EF2F9530D29}" presName="bgRect" presStyleLbl="bgShp" presStyleIdx="4" presStyleCnt="5"/>
      <dgm:spPr/>
    </dgm:pt>
    <dgm:pt modelId="{CDA58313-303F-410B-98F9-F94BDF57D3E9}" type="pres">
      <dgm:prSet presAssocID="{223ADF72-28E8-4F77-8111-0EF2F9530D2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04D20622-FECA-49B2-82B3-92D771E1C80E}" type="pres">
      <dgm:prSet presAssocID="{223ADF72-28E8-4F77-8111-0EF2F9530D29}" presName="spaceRect" presStyleCnt="0"/>
      <dgm:spPr/>
    </dgm:pt>
    <dgm:pt modelId="{73CD5C27-3804-4EDF-8552-8CE0BD9A21C7}" type="pres">
      <dgm:prSet presAssocID="{223ADF72-28E8-4F77-8111-0EF2F9530D29}" presName="parTx" presStyleLbl="revTx" presStyleIdx="4" presStyleCnt="5">
        <dgm:presLayoutVars>
          <dgm:chMax val="0"/>
          <dgm:chPref val="0"/>
        </dgm:presLayoutVars>
      </dgm:prSet>
      <dgm:spPr/>
    </dgm:pt>
  </dgm:ptLst>
  <dgm:cxnLst>
    <dgm:cxn modelId="{4546D53B-C0BF-400F-A854-474117589556}" srcId="{B22D82ED-5222-4E83-8C76-01E7B90216A8}" destId="{6807483E-07AB-4A96-B071-A1E2389EA53D}" srcOrd="0" destOrd="0" parTransId="{4C10D1C5-850D-4EE2-9B8F-9F3253ACCD8E}" sibTransId="{37F7616C-38AA-4813-ABE9-1EDD1F74E2CD}"/>
    <dgm:cxn modelId="{F94AE562-6373-4F96-B9EC-2A3F45F7F80E}" type="presOf" srcId="{A4FD98D8-D4E1-49A7-B1E0-06BF838A9712}" destId="{7749B377-D0C5-4E84-8198-380561ABBFCC}" srcOrd="0" destOrd="0" presId="urn:microsoft.com/office/officeart/2018/2/layout/IconVerticalSolidList"/>
    <dgm:cxn modelId="{9D734F64-F3F2-4EE8-9E4E-45CBAE799A86}" srcId="{B22D82ED-5222-4E83-8C76-01E7B90216A8}" destId="{0C69511D-8975-4D04-8A41-E8E75C3A9F2C}" srcOrd="3" destOrd="0" parTransId="{E64C75B2-5F6B-4C56-822C-A60CDFB3BDAA}" sibTransId="{7A2B2D0D-06CC-4352-8BC2-EEFA1CE73D36}"/>
    <dgm:cxn modelId="{31975B65-A542-44BC-976C-633AA2698E1F}" type="presOf" srcId="{6807483E-07AB-4A96-B071-A1E2389EA53D}" destId="{7A71F8CE-E288-41EC-A056-C49190953F03}" srcOrd="0" destOrd="0" presId="urn:microsoft.com/office/officeart/2018/2/layout/IconVerticalSolidList"/>
    <dgm:cxn modelId="{16134773-8E20-4669-A5D6-9B62FA31DEC6}" type="presOf" srcId="{0C69511D-8975-4D04-8A41-E8E75C3A9F2C}" destId="{D57620EA-64D5-47C4-AB16-D7B3F92013C2}" srcOrd="0" destOrd="0" presId="urn:microsoft.com/office/officeart/2018/2/layout/IconVerticalSolidList"/>
    <dgm:cxn modelId="{28B2948D-7512-4A6D-9AAA-A76A1E750EC5}" type="presOf" srcId="{B22D82ED-5222-4E83-8C76-01E7B90216A8}" destId="{695C29AE-F217-4F75-8B85-1F2BB8FA3DE3}" srcOrd="0" destOrd="0" presId="urn:microsoft.com/office/officeart/2018/2/layout/IconVerticalSolidList"/>
    <dgm:cxn modelId="{D02F5AAE-52B0-4987-A113-CEA824A46752}" type="presOf" srcId="{223ADF72-28E8-4F77-8111-0EF2F9530D29}" destId="{73CD5C27-3804-4EDF-8552-8CE0BD9A21C7}" srcOrd="0" destOrd="0" presId="urn:microsoft.com/office/officeart/2018/2/layout/IconVerticalSolidList"/>
    <dgm:cxn modelId="{41B3AEAF-1B25-47C3-A8F1-2894CDCC5FEB}" srcId="{B22D82ED-5222-4E83-8C76-01E7B90216A8}" destId="{B577BDD9-0F5B-464E-9160-BC71D6593E6B}" srcOrd="1" destOrd="0" parTransId="{13776650-9E3A-4B7B-955F-551878236DA8}" sibTransId="{5D9B191F-75BA-4B67-8649-E920BC1E7F16}"/>
    <dgm:cxn modelId="{559D7FC6-0798-4E90-B5D3-1243F7953247}" srcId="{B22D82ED-5222-4E83-8C76-01E7B90216A8}" destId="{223ADF72-28E8-4F77-8111-0EF2F9530D29}" srcOrd="4" destOrd="0" parTransId="{B5B7E25A-B2CF-45E0-9D8C-C9CD796EB319}" sibTransId="{C967542E-747F-4103-A44A-450519B7ABBE}"/>
    <dgm:cxn modelId="{1EEB64DB-1DCE-4D06-8300-08A1F8D9D4D2}" type="presOf" srcId="{B577BDD9-0F5B-464E-9160-BC71D6593E6B}" destId="{4F7B289E-D911-48E2-97BA-26A2D958F1C1}" srcOrd="0" destOrd="0" presId="urn:microsoft.com/office/officeart/2018/2/layout/IconVerticalSolidList"/>
    <dgm:cxn modelId="{A411B3EC-9EEF-45EF-A24B-79E5C54AAD68}" srcId="{B22D82ED-5222-4E83-8C76-01E7B90216A8}" destId="{A4FD98D8-D4E1-49A7-B1E0-06BF838A9712}" srcOrd="2" destOrd="0" parTransId="{4323C4D6-4860-4881-BBD0-3EA397E8BBCB}" sibTransId="{655DDEA7-B56E-4821-94A5-A18918487803}"/>
    <dgm:cxn modelId="{D94FAE1C-1D84-4967-BE98-C8E65F3C51C2}" type="presParOf" srcId="{695C29AE-F217-4F75-8B85-1F2BB8FA3DE3}" destId="{70C26DD7-ACB7-469F-8C38-CA427461CECF}" srcOrd="0" destOrd="0" presId="urn:microsoft.com/office/officeart/2018/2/layout/IconVerticalSolidList"/>
    <dgm:cxn modelId="{BB250288-2421-4B7F-9085-5AAC8F3CF2EF}" type="presParOf" srcId="{70C26DD7-ACB7-469F-8C38-CA427461CECF}" destId="{7FCA0251-B5C3-4565-8D40-E4C7F681F840}" srcOrd="0" destOrd="0" presId="urn:microsoft.com/office/officeart/2018/2/layout/IconVerticalSolidList"/>
    <dgm:cxn modelId="{BD4262AC-F187-47CC-B11C-B314EA02DA5A}" type="presParOf" srcId="{70C26DD7-ACB7-469F-8C38-CA427461CECF}" destId="{4D4414A8-B398-43C0-87BE-3D469DA4720D}" srcOrd="1" destOrd="0" presId="urn:microsoft.com/office/officeart/2018/2/layout/IconVerticalSolidList"/>
    <dgm:cxn modelId="{1822646A-C06D-4BDE-9AC7-E2EEA5149FD2}" type="presParOf" srcId="{70C26DD7-ACB7-469F-8C38-CA427461CECF}" destId="{8EE7C0DB-AD50-45DF-9268-C9CF558DADC9}" srcOrd="2" destOrd="0" presId="urn:microsoft.com/office/officeart/2018/2/layout/IconVerticalSolidList"/>
    <dgm:cxn modelId="{11899899-CA81-4FD8-A1F8-BCC174A9C24D}" type="presParOf" srcId="{70C26DD7-ACB7-469F-8C38-CA427461CECF}" destId="{7A71F8CE-E288-41EC-A056-C49190953F03}" srcOrd="3" destOrd="0" presId="urn:microsoft.com/office/officeart/2018/2/layout/IconVerticalSolidList"/>
    <dgm:cxn modelId="{963B4B99-DFBA-4BE7-AE2E-127C140F0E2D}" type="presParOf" srcId="{695C29AE-F217-4F75-8B85-1F2BB8FA3DE3}" destId="{E747E650-996F-4933-9106-629D4D89E280}" srcOrd="1" destOrd="0" presId="urn:microsoft.com/office/officeart/2018/2/layout/IconVerticalSolidList"/>
    <dgm:cxn modelId="{62B463EF-426F-4A76-B3D5-9F0AB7EB3D7F}" type="presParOf" srcId="{695C29AE-F217-4F75-8B85-1F2BB8FA3DE3}" destId="{258731B1-3E14-4B51-94AB-8BDB80F1143C}" srcOrd="2" destOrd="0" presId="urn:microsoft.com/office/officeart/2018/2/layout/IconVerticalSolidList"/>
    <dgm:cxn modelId="{91966016-AFB9-421B-8EFF-51CF82F23866}" type="presParOf" srcId="{258731B1-3E14-4B51-94AB-8BDB80F1143C}" destId="{7E237C8B-D524-42BC-A405-FE72F5744F90}" srcOrd="0" destOrd="0" presId="urn:microsoft.com/office/officeart/2018/2/layout/IconVerticalSolidList"/>
    <dgm:cxn modelId="{91B2B3FF-45F1-454B-B209-FD1ED147DDC2}" type="presParOf" srcId="{258731B1-3E14-4B51-94AB-8BDB80F1143C}" destId="{1B7E7E87-AD55-4041-B45B-B87079625DB0}" srcOrd="1" destOrd="0" presId="urn:microsoft.com/office/officeart/2018/2/layout/IconVerticalSolidList"/>
    <dgm:cxn modelId="{61068173-8639-4000-85E0-8E701C59FDC7}" type="presParOf" srcId="{258731B1-3E14-4B51-94AB-8BDB80F1143C}" destId="{312AA45A-1B5E-4B93-AF11-BB0371A7762B}" srcOrd="2" destOrd="0" presId="urn:microsoft.com/office/officeart/2018/2/layout/IconVerticalSolidList"/>
    <dgm:cxn modelId="{DABD3DAF-90C4-4AB7-8E1A-2959362B6D66}" type="presParOf" srcId="{258731B1-3E14-4B51-94AB-8BDB80F1143C}" destId="{4F7B289E-D911-48E2-97BA-26A2D958F1C1}" srcOrd="3" destOrd="0" presId="urn:microsoft.com/office/officeart/2018/2/layout/IconVerticalSolidList"/>
    <dgm:cxn modelId="{C35B5869-BD0B-4881-8664-D6CDCE9E0645}" type="presParOf" srcId="{695C29AE-F217-4F75-8B85-1F2BB8FA3DE3}" destId="{ED06E172-EC58-46EE-B49B-28743720CB5D}" srcOrd="3" destOrd="0" presId="urn:microsoft.com/office/officeart/2018/2/layout/IconVerticalSolidList"/>
    <dgm:cxn modelId="{BAC9B0A1-4404-4F81-BBFA-5F14BEC78592}" type="presParOf" srcId="{695C29AE-F217-4F75-8B85-1F2BB8FA3DE3}" destId="{9789BAB2-CB19-4C85-823C-4D1FCE3C7C9B}" srcOrd="4" destOrd="0" presId="urn:microsoft.com/office/officeart/2018/2/layout/IconVerticalSolidList"/>
    <dgm:cxn modelId="{97CCAB64-7FCF-4CD4-8DCE-5DB41F364736}" type="presParOf" srcId="{9789BAB2-CB19-4C85-823C-4D1FCE3C7C9B}" destId="{C4D9ABA2-598B-4004-A65D-71539EF437AF}" srcOrd="0" destOrd="0" presId="urn:microsoft.com/office/officeart/2018/2/layout/IconVerticalSolidList"/>
    <dgm:cxn modelId="{26283B39-50E4-4C9C-A495-D27C381EEBCD}" type="presParOf" srcId="{9789BAB2-CB19-4C85-823C-4D1FCE3C7C9B}" destId="{D8DA39B5-CD26-4393-9155-6A08997E5BEF}" srcOrd="1" destOrd="0" presId="urn:microsoft.com/office/officeart/2018/2/layout/IconVerticalSolidList"/>
    <dgm:cxn modelId="{E43EDE1A-CA19-4478-BAAD-FFF08BCFD4D8}" type="presParOf" srcId="{9789BAB2-CB19-4C85-823C-4D1FCE3C7C9B}" destId="{E7E3BF09-286A-46AD-B7F8-2E059B56D975}" srcOrd="2" destOrd="0" presId="urn:microsoft.com/office/officeart/2018/2/layout/IconVerticalSolidList"/>
    <dgm:cxn modelId="{BFA86C22-242D-4176-89FC-F3D143DCA65F}" type="presParOf" srcId="{9789BAB2-CB19-4C85-823C-4D1FCE3C7C9B}" destId="{7749B377-D0C5-4E84-8198-380561ABBFCC}" srcOrd="3" destOrd="0" presId="urn:microsoft.com/office/officeart/2018/2/layout/IconVerticalSolidList"/>
    <dgm:cxn modelId="{03C22664-99BE-443D-9AB3-A32BCC21622D}" type="presParOf" srcId="{695C29AE-F217-4F75-8B85-1F2BB8FA3DE3}" destId="{A48430B2-F5BD-4B1A-8293-7D0F63FBD4D5}" srcOrd="5" destOrd="0" presId="urn:microsoft.com/office/officeart/2018/2/layout/IconVerticalSolidList"/>
    <dgm:cxn modelId="{B684A9DF-6B3D-417B-9BD5-C15319EFE0F7}" type="presParOf" srcId="{695C29AE-F217-4F75-8B85-1F2BB8FA3DE3}" destId="{CA884189-A088-4666-9146-DE0F713F92CF}" srcOrd="6" destOrd="0" presId="urn:microsoft.com/office/officeart/2018/2/layout/IconVerticalSolidList"/>
    <dgm:cxn modelId="{5DE143D0-4E2C-4321-B900-40BEC7956218}" type="presParOf" srcId="{CA884189-A088-4666-9146-DE0F713F92CF}" destId="{C03E4643-0794-47EB-914D-A45144F1975A}" srcOrd="0" destOrd="0" presId="urn:microsoft.com/office/officeart/2018/2/layout/IconVerticalSolidList"/>
    <dgm:cxn modelId="{1214CDD3-B8D0-44DD-9CE0-232E0D2D11C2}" type="presParOf" srcId="{CA884189-A088-4666-9146-DE0F713F92CF}" destId="{16422F97-69AA-4EE4-9791-A12902188F70}" srcOrd="1" destOrd="0" presId="urn:microsoft.com/office/officeart/2018/2/layout/IconVerticalSolidList"/>
    <dgm:cxn modelId="{0FBC3F1B-6AEA-4F62-B15C-D538A0D3B73B}" type="presParOf" srcId="{CA884189-A088-4666-9146-DE0F713F92CF}" destId="{C91B4CF1-4218-4222-A8AF-33627AFD7312}" srcOrd="2" destOrd="0" presId="urn:microsoft.com/office/officeart/2018/2/layout/IconVerticalSolidList"/>
    <dgm:cxn modelId="{8ED49651-50E1-40AB-84C7-60B3C1BA4B41}" type="presParOf" srcId="{CA884189-A088-4666-9146-DE0F713F92CF}" destId="{D57620EA-64D5-47C4-AB16-D7B3F92013C2}" srcOrd="3" destOrd="0" presId="urn:microsoft.com/office/officeart/2018/2/layout/IconVerticalSolidList"/>
    <dgm:cxn modelId="{925CA148-2C24-4130-8E5B-D150BB3D0208}" type="presParOf" srcId="{695C29AE-F217-4F75-8B85-1F2BB8FA3DE3}" destId="{3D9E4205-16AC-4562-8596-7DA669E9B64B}" srcOrd="7" destOrd="0" presId="urn:microsoft.com/office/officeart/2018/2/layout/IconVerticalSolidList"/>
    <dgm:cxn modelId="{29660BEF-494B-40A5-B4FF-DEB4BBBEABAF}" type="presParOf" srcId="{695C29AE-F217-4F75-8B85-1F2BB8FA3DE3}" destId="{FA22F8AA-8024-4E23-B561-435A075BED80}" srcOrd="8" destOrd="0" presId="urn:microsoft.com/office/officeart/2018/2/layout/IconVerticalSolidList"/>
    <dgm:cxn modelId="{44AD1350-6323-4046-8089-1ED7B1AEE485}" type="presParOf" srcId="{FA22F8AA-8024-4E23-B561-435A075BED80}" destId="{A80528B6-EDD5-418C-A86F-473AA4B4AF11}" srcOrd="0" destOrd="0" presId="urn:microsoft.com/office/officeart/2018/2/layout/IconVerticalSolidList"/>
    <dgm:cxn modelId="{37E2D84D-ECCC-4F21-B73B-8F4D60AEFA5B}" type="presParOf" srcId="{FA22F8AA-8024-4E23-B561-435A075BED80}" destId="{CDA58313-303F-410B-98F9-F94BDF57D3E9}" srcOrd="1" destOrd="0" presId="urn:microsoft.com/office/officeart/2018/2/layout/IconVerticalSolidList"/>
    <dgm:cxn modelId="{D8541BC3-3B1F-4458-A53C-77D7D0F8C5EC}" type="presParOf" srcId="{FA22F8AA-8024-4E23-B561-435A075BED80}" destId="{04D20622-FECA-49B2-82B3-92D771E1C80E}" srcOrd="2" destOrd="0" presId="urn:microsoft.com/office/officeart/2018/2/layout/IconVerticalSolidList"/>
    <dgm:cxn modelId="{DBA4A87F-8753-41E5-98AE-BBD0B190C273}" type="presParOf" srcId="{FA22F8AA-8024-4E23-B561-435A075BED80}" destId="{73CD5C27-3804-4EDF-8552-8CE0BD9A21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74ED42-4F61-4DD9-B130-2675E5A7403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B1E4608-AB3B-4C8C-BD87-20E59FE96FEC}">
      <dgm:prSet phldrT="[Text]" phldr="0"/>
      <dgm:spPr/>
      <dgm:t>
        <a:bodyPr/>
        <a:lstStyle/>
        <a:p>
          <a:pPr rtl="0"/>
          <a:r>
            <a:rPr lang="en-US" b="1"/>
            <a:t>Horizontal Job Rotation</a:t>
          </a:r>
          <a:endParaRPr lang="en-US"/>
        </a:p>
      </dgm:t>
    </dgm:pt>
    <dgm:pt modelId="{E771EA3B-CCD7-40C7-AF42-65607618154B}" type="parTrans" cxnId="{A5AC2C6C-AAE6-41FD-9F17-00AC004EDC08}">
      <dgm:prSet/>
      <dgm:spPr/>
      <dgm:t>
        <a:bodyPr/>
        <a:lstStyle/>
        <a:p>
          <a:endParaRPr lang="en-US"/>
        </a:p>
      </dgm:t>
    </dgm:pt>
    <dgm:pt modelId="{50A10DA5-5BA8-4518-B136-16BBF3BFCD61}" type="sibTrans" cxnId="{A5AC2C6C-AAE6-41FD-9F17-00AC004EDC08}">
      <dgm:prSet/>
      <dgm:spPr/>
      <dgm:t>
        <a:bodyPr/>
        <a:lstStyle/>
        <a:p>
          <a:endParaRPr lang="en-US"/>
        </a:p>
      </dgm:t>
    </dgm:pt>
    <dgm:pt modelId="{E059994B-4679-434E-A69C-AD86A0D3CDF1}">
      <dgm:prSet phldrT="[Text]" phldr="0"/>
      <dgm:spPr/>
      <dgm:t>
        <a:bodyPr/>
        <a:lstStyle/>
        <a:p>
          <a:pPr rtl="0"/>
          <a:r>
            <a:rPr lang="en-US" b="1"/>
            <a:t>Vertical Job Rotation</a:t>
          </a:r>
          <a:endParaRPr lang="en-US"/>
        </a:p>
      </dgm:t>
    </dgm:pt>
    <dgm:pt modelId="{1010F7E6-C769-449A-8058-8969312EC7F2}" type="parTrans" cxnId="{5B7E263A-5ABF-4A5A-900D-466E1F5DDDEA}">
      <dgm:prSet/>
      <dgm:spPr/>
      <dgm:t>
        <a:bodyPr/>
        <a:lstStyle/>
        <a:p>
          <a:endParaRPr lang="en-US"/>
        </a:p>
      </dgm:t>
    </dgm:pt>
    <dgm:pt modelId="{6F9CC2FD-CF52-42BE-8B2B-C5E0B575451D}" type="sibTrans" cxnId="{5B7E263A-5ABF-4A5A-900D-466E1F5DDDEA}">
      <dgm:prSet/>
      <dgm:spPr/>
      <dgm:t>
        <a:bodyPr/>
        <a:lstStyle/>
        <a:p>
          <a:endParaRPr lang="en-US"/>
        </a:p>
      </dgm:t>
    </dgm:pt>
    <dgm:pt modelId="{F3A4D2E3-6D45-4FE7-A3AA-A4ACB26424BF}">
      <dgm:prSet phldrT="[Text]" phldr="0"/>
      <dgm:spPr/>
      <dgm:t>
        <a:bodyPr/>
        <a:lstStyle/>
        <a:p>
          <a:pPr rtl="0"/>
          <a:r>
            <a:rPr lang="en-US" b="1"/>
            <a:t>Departmental Job Rotation</a:t>
          </a:r>
          <a:endParaRPr lang="en-US"/>
        </a:p>
      </dgm:t>
    </dgm:pt>
    <dgm:pt modelId="{F023B217-EBBD-4682-8468-FA1CEE27C1E8}" type="parTrans" cxnId="{398564C7-EDF3-4240-A984-EDCF51DBCFC9}">
      <dgm:prSet/>
      <dgm:spPr/>
      <dgm:t>
        <a:bodyPr/>
        <a:lstStyle/>
        <a:p>
          <a:endParaRPr lang="en-US"/>
        </a:p>
      </dgm:t>
    </dgm:pt>
    <dgm:pt modelId="{875B2234-0D42-4CAA-879C-5C4BCE04AEB7}" type="sibTrans" cxnId="{398564C7-EDF3-4240-A984-EDCF51DBCFC9}">
      <dgm:prSet/>
      <dgm:spPr/>
      <dgm:t>
        <a:bodyPr/>
        <a:lstStyle/>
        <a:p>
          <a:endParaRPr lang="en-US"/>
        </a:p>
      </dgm:t>
    </dgm:pt>
    <dgm:pt modelId="{3FC374B9-D666-4842-A371-90F5DB81044E}">
      <dgm:prSet phldr="0"/>
      <dgm:spPr/>
      <dgm:t>
        <a:bodyPr/>
        <a:lstStyle/>
        <a:p>
          <a:pPr rtl="0"/>
          <a:r>
            <a:rPr lang="en-US" b="1"/>
            <a:t>Geographic Job Rotation</a:t>
          </a:r>
        </a:p>
      </dgm:t>
    </dgm:pt>
    <dgm:pt modelId="{33B13060-39BD-4330-865F-B23213732E12}" type="parTrans" cxnId="{CF9BC978-0AA4-4CE6-95DA-5E5A99B84715}">
      <dgm:prSet/>
      <dgm:spPr/>
    </dgm:pt>
    <dgm:pt modelId="{933CBF56-0042-494F-B95A-87FBB9C240CF}" type="sibTrans" cxnId="{CF9BC978-0AA4-4CE6-95DA-5E5A99B84715}">
      <dgm:prSet/>
      <dgm:spPr/>
      <dgm:t>
        <a:bodyPr/>
        <a:lstStyle/>
        <a:p>
          <a:endParaRPr lang="en-US"/>
        </a:p>
      </dgm:t>
    </dgm:pt>
    <dgm:pt modelId="{1456A32D-CBAB-40E2-96E6-3EE676A83511}">
      <dgm:prSet phldr="0"/>
      <dgm:spPr/>
      <dgm:t>
        <a:bodyPr/>
        <a:lstStyle/>
        <a:p>
          <a:pPr rtl="0"/>
          <a:r>
            <a:rPr lang="en-US" b="1"/>
            <a:t>Time-Based Job Rotation</a:t>
          </a:r>
        </a:p>
      </dgm:t>
    </dgm:pt>
    <dgm:pt modelId="{F42B9A35-9791-44A5-AFA3-15E32FDBA1DF}" type="parTrans" cxnId="{839FFCCB-2E8F-478D-AB2F-B8CBE7E74E9F}">
      <dgm:prSet/>
      <dgm:spPr/>
    </dgm:pt>
    <dgm:pt modelId="{856203A1-E612-4868-9ABE-0C07E3B8419E}" type="sibTrans" cxnId="{839FFCCB-2E8F-478D-AB2F-B8CBE7E74E9F}">
      <dgm:prSet/>
      <dgm:spPr/>
      <dgm:t>
        <a:bodyPr/>
        <a:lstStyle/>
        <a:p>
          <a:endParaRPr lang="en-US"/>
        </a:p>
      </dgm:t>
    </dgm:pt>
    <dgm:pt modelId="{1D5165DA-7873-40A7-8C10-B247DFA60C60}">
      <dgm:prSet phldr="0"/>
      <dgm:spPr/>
      <dgm:t>
        <a:bodyPr/>
        <a:lstStyle/>
        <a:p>
          <a:pPr rtl="0"/>
          <a:r>
            <a:rPr lang="en-US" b="1"/>
            <a:t>Project-Based Job Rotation</a:t>
          </a:r>
        </a:p>
      </dgm:t>
    </dgm:pt>
    <dgm:pt modelId="{1B87AC31-6282-4FBC-8EB9-8920A027D960}" type="parTrans" cxnId="{E43A671D-AF74-4068-B212-F0788EEC67D6}">
      <dgm:prSet/>
      <dgm:spPr/>
    </dgm:pt>
    <dgm:pt modelId="{892CEC72-C876-4589-A89A-B51CEA3F71B6}" type="sibTrans" cxnId="{E43A671D-AF74-4068-B212-F0788EEC67D6}">
      <dgm:prSet/>
      <dgm:spPr/>
      <dgm:t>
        <a:bodyPr/>
        <a:lstStyle/>
        <a:p>
          <a:endParaRPr lang="en-US"/>
        </a:p>
      </dgm:t>
    </dgm:pt>
    <dgm:pt modelId="{1EA915B0-8EC0-4126-AD44-508BD785D973}" type="pres">
      <dgm:prSet presAssocID="{9874ED42-4F61-4DD9-B130-2675E5A74037}" presName="linear" presStyleCnt="0">
        <dgm:presLayoutVars>
          <dgm:animLvl val="lvl"/>
          <dgm:resizeHandles val="exact"/>
        </dgm:presLayoutVars>
      </dgm:prSet>
      <dgm:spPr/>
    </dgm:pt>
    <dgm:pt modelId="{F58D6CE7-477D-43C1-8734-C1389E05F8FB}" type="pres">
      <dgm:prSet presAssocID="{8B1E4608-AB3B-4C8C-BD87-20E59FE96FEC}" presName="parentText" presStyleLbl="node1" presStyleIdx="0" presStyleCnt="6">
        <dgm:presLayoutVars>
          <dgm:chMax val="0"/>
          <dgm:bulletEnabled val="1"/>
        </dgm:presLayoutVars>
      </dgm:prSet>
      <dgm:spPr/>
    </dgm:pt>
    <dgm:pt modelId="{48DCE79D-2B57-477D-9AE8-8E65810B19DF}" type="pres">
      <dgm:prSet presAssocID="{50A10DA5-5BA8-4518-B136-16BBF3BFCD61}" presName="spacer" presStyleCnt="0"/>
      <dgm:spPr/>
    </dgm:pt>
    <dgm:pt modelId="{78567F75-C319-402C-B664-0C902E76C36C}" type="pres">
      <dgm:prSet presAssocID="{E059994B-4679-434E-A69C-AD86A0D3CDF1}" presName="parentText" presStyleLbl="node1" presStyleIdx="1" presStyleCnt="6">
        <dgm:presLayoutVars>
          <dgm:chMax val="0"/>
          <dgm:bulletEnabled val="1"/>
        </dgm:presLayoutVars>
      </dgm:prSet>
      <dgm:spPr/>
    </dgm:pt>
    <dgm:pt modelId="{EA2CA8EF-F5C3-4EFC-BAA2-F5A51D41FD0E}" type="pres">
      <dgm:prSet presAssocID="{6F9CC2FD-CF52-42BE-8B2B-C5E0B575451D}" presName="spacer" presStyleCnt="0"/>
      <dgm:spPr/>
    </dgm:pt>
    <dgm:pt modelId="{F94C4DED-E250-45A5-AA8D-BDD2A16A5E13}" type="pres">
      <dgm:prSet presAssocID="{F3A4D2E3-6D45-4FE7-A3AA-A4ACB26424BF}" presName="parentText" presStyleLbl="node1" presStyleIdx="2" presStyleCnt="6">
        <dgm:presLayoutVars>
          <dgm:chMax val="0"/>
          <dgm:bulletEnabled val="1"/>
        </dgm:presLayoutVars>
      </dgm:prSet>
      <dgm:spPr/>
    </dgm:pt>
    <dgm:pt modelId="{76E7694A-A307-4C23-91B0-6C883DD61146}" type="pres">
      <dgm:prSet presAssocID="{875B2234-0D42-4CAA-879C-5C4BCE04AEB7}" presName="spacer" presStyleCnt="0"/>
      <dgm:spPr/>
    </dgm:pt>
    <dgm:pt modelId="{3B634748-4EEF-4A16-B105-5F825547EAA4}" type="pres">
      <dgm:prSet presAssocID="{3FC374B9-D666-4842-A371-90F5DB81044E}" presName="parentText" presStyleLbl="node1" presStyleIdx="3" presStyleCnt="6">
        <dgm:presLayoutVars>
          <dgm:chMax val="0"/>
          <dgm:bulletEnabled val="1"/>
        </dgm:presLayoutVars>
      </dgm:prSet>
      <dgm:spPr/>
    </dgm:pt>
    <dgm:pt modelId="{849F5C70-3B3E-47D6-AA53-8CF89D827953}" type="pres">
      <dgm:prSet presAssocID="{933CBF56-0042-494F-B95A-87FBB9C240CF}" presName="spacer" presStyleCnt="0"/>
      <dgm:spPr/>
    </dgm:pt>
    <dgm:pt modelId="{318868C4-B1F4-4787-A99D-E2086E7E5D88}" type="pres">
      <dgm:prSet presAssocID="{1456A32D-CBAB-40E2-96E6-3EE676A83511}" presName="parentText" presStyleLbl="node1" presStyleIdx="4" presStyleCnt="6">
        <dgm:presLayoutVars>
          <dgm:chMax val="0"/>
          <dgm:bulletEnabled val="1"/>
        </dgm:presLayoutVars>
      </dgm:prSet>
      <dgm:spPr/>
    </dgm:pt>
    <dgm:pt modelId="{1905DF39-C69B-4072-8B30-628A3B5758B6}" type="pres">
      <dgm:prSet presAssocID="{856203A1-E612-4868-9ABE-0C07E3B8419E}" presName="spacer" presStyleCnt="0"/>
      <dgm:spPr/>
    </dgm:pt>
    <dgm:pt modelId="{FA591A41-D73B-4271-BF55-021F84BBE3F2}" type="pres">
      <dgm:prSet presAssocID="{1D5165DA-7873-40A7-8C10-B247DFA60C60}" presName="parentText" presStyleLbl="node1" presStyleIdx="5" presStyleCnt="6">
        <dgm:presLayoutVars>
          <dgm:chMax val="0"/>
          <dgm:bulletEnabled val="1"/>
        </dgm:presLayoutVars>
      </dgm:prSet>
      <dgm:spPr/>
    </dgm:pt>
  </dgm:ptLst>
  <dgm:cxnLst>
    <dgm:cxn modelId="{E43A671D-AF74-4068-B212-F0788EEC67D6}" srcId="{9874ED42-4F61-4DD9-B130-2675E5A74037}" destId="{1D5165DA-7873-40A7-8C10-B247DFA60C60}" srcOrd="5" destOrd="0" parTransId="{1B87AC31-6282-4FBC-8EB9-8920A027D960}" sibTransId="{892CEC72-C876-4589-A89A-B51CEA3F71B6}"/>
    <dgm:cxn modelId="{97A64430-D8E7-435A-A26F-5A92CF161668}" type="presOf" srcId="{E059994B-4679-434E-A69C-AD86A0D3CDF1}" destId="{78567F75-C319-402C-B664-0C902E76C36C}" srcOrd="0" destOrd="0" presId="urn:microsoft.com/office/officeart/2005/8/layout/vList2"/>
    <dgm:cxn modelId="{5B7E263A-5ABF-4A5A-900D-466E1F5DDDEA}" srcId="{9874ED42-4F61-4DD9-B130-2675E5A74037}" destId="{E059994B-4679-434E-A69C-AD86A0D3CDF1}" srcOrd="1" destOrd="0" parTransId="{1010F7E6-C769-449A-8058-8969312EC7F2}" sibTransId="{6F9CC2FD-CF52-42BE-8B2B-C5E0B575451D}"/>
    <dgm:cxn modelId="{A5AC2C6C-AAE6-41FD-9F17-00AC004EDC08}" srcId="{9874ED42-4F61-4DD9-B130-2675E5A74037}" destId="{8B1E4608-AB3B-4C8C-BD87-20E59FE96FEC}" srcOrd="0" destOrd="0" parTransId="{E771EA3B-CCD7-40C7-AF42-65607618154B}" sibTransId="{50A10DA5-5BA8-4518-B136-16BBF3BFCD61}"/>
    <dgm:cxn modelId="{971B9752-401C-4ADA-8BC2-7A0696B8F7B5}" type="presOf" srcId="{3FC374B9-D666-4842-A371-90F5DB81044E}" destId="{3B634748-4EEF-4A16-B105-5F825547EAA4}" srcOrd="0" destOrd="0" presId="urn:microsoft.com/office/officeart/2005/8/layout/vList2"/>
    <dgm:cxn modelId="{CF9BC978-0AA4-4CE6-95DA-5E5A99B84715}" srcId="{9874ED42-4F61-4DD9-B130-2675E5A74037}" destId="{3FC374B9-D666-4842-A371-90F5DB81044E}" srcOrd="3" destOrd="0" parTransId="{33B13060-39BD-4330-865F-B23213732E12}" sibTransId="{933CBF56-0042-494F-B95A-87FBB9C240CF}"/>
    <dgm:cxn modelId="{F2591A97-AE42-4BD9-9269-38089E86AFDA}" type="presOf" srcId="{9874ED42-4F61-4DD9-B130-2675E5A74037}" destId="{1EA915B0-8EC0-4126-AD44-508BD785D973}" srcOrd="0" destOrd="0" presId="urn:microsoft.com/office/officeart/2005/8/layout/vList2"/>
    <dgm:cxn modelId="{398564C7-EDF3-4240-A984-EDCF51DBCFC9}" srcId="{9874ED42-4F61-4DD9-B130-2675E5A74037}" destId="{F3A4D2E3-6D45-4FE7-A3AA-A4ACB26424BF}" srcOrd="2" destOrd="0" parTransId="{F023B217-EBBD-4682-8468-FA1CEE27C1E8}" sibTransId="{875B2234-0D42-4CAA-879C-5C4BCE04AEB7}"/>
    <dgm:cxn modelId="{839FFCCB-2E8F-478D-AB2F-B8CBE7E74E9F}" srcId="{9874ED42-4F61-4DD9-B130-2675E5A74037}" destId="{1456A32D-CBAB-40E2-96E6-3EE676A83511}" srcOrd="4" destOrd="0" parTransId="{F42B9A35-9791-44A5-AFA3-15E32FDBA1DF}" sibTransId="{856203A1-E612-4868-9ABE-0C07E3B8419E}"/>
    <dgm:cxn modelId="{07C96CD6-22ED-4859-B0B6-C3B3A6AC39BC}" type="presOf" srcId="{8B1E4608-AB3B-4C8C-BD87-20E59FE96FEC}" destId="{F58D6CE7-477D-43C1-8734-C1389E05F8FB}" srcOrd="0" destOrd="0" presId="urn:microsoft.com/office/officeart/2005/8/layout/vList2"/>
    <dgm:cxn modelId="{D1E582E3-C6E0-4862-9EC7-3746E694AB1B}" type="presOf" srcId="{1D5165DA-7873-40A7-8C10-B247DFA60C60}" destId="{FA591A41-D73B-4271-BF55-021F84BBE3F2}" srcOrd="0" destOrd="0" presId="urn:microsoft.com/office/officeart/2005/8/layout/vList2"/>
    <dgm:cxn modelId="{2ECBDCFC-E143-413B-B19A-580C40361925}" type="presOf" srcId="{1456A32D-CBAB-40E2-96E6-3EE676A83511}" destId="{318868C4-B1F4-4787-A99D-E2086E7E5D88}" srcOrd="0" destOrd="0" presId="urn:microsoft.com/office/officeart/2005/8/layout/vList2"/>
    <dgm:cxn modelId="{6DE74FFE-E064-4E1B-A217-291A3391ED06}" type="presOf" srcId="{F3A4D2E3-6D45-4FE7-A3AA-A4ACB26424BF}" destId="{F94C4DED-E250-45A5-AA8D-BDD2A16A5E13}" srcOrd="0" destOrd="0" presId="urn:microsoft.com/office/officeart/2005/8/layout/vList2"/>
    <dgm:cxn modelId="{FDB486F0-16D2-4279-B5CF-92DB58F90C3E}" type="presParOf" srcId="{1EA915B0-8EC0-4126-AD44-508BD785D973}" destId="{F58D6CE7-477D-43C1-8734-C1389E05F8FB}" srcOrd="0" destOrd="0" presId="urn:microsoft.com/office/officeart/2005/8/layout/vList2"/>
    <dgm:cxn modelId="{A03FB3C8-0D61-4C5A-B317-9091AC479574}" type="presParOf" srcId="{1EA915B0-8EC0-4126-AD44-508BD785D973}" destId="{48DCE79D-2B57-477D-9AE8-8E65810B19DF}" srcOrd="1" destOrd="0" presId="urn:microsoft.com/office/officeart/2005/8/layout/vList2"/>
    <dgm:cxn modelId="{5CBAF5FA-FFC6-49EB-9631-9687D7C71101}" type="presParOf" srcId="{1EA915B0-8EC0-4126-AD44-508BD785D973}" destId="{78567F75-C319-402C-B664-0C902E76C36C}" srcOrd="2" destOrd="0" presId="urn:microsoft.com/office/officeart/2005/8/layout/vList2"/>
    <dgm:cxn modelId="{EB23D519-9B49-446F-A17B-441969408EA7}" type="presParOf" srcId="{1EA915B0-8EC0-4126-AD44-508BD785D973}" destId="{EA2CA8EF-F5C3-4EFC-BAA2-F5A51D41FD0E}" srcOrd="3" destOrd="0" presId="urn:microsoft.com/office/officeart/2005/8/layout/vList2"/>
    <dgm:cxn modelId="{D3F926A8-8A10-4FCC-936A-057539225757}" type="presParOf" srcId="{1EA915B0-8EC0-4126-AD44-508BD785D973}" destId="{F94C4DED-E250-45A5-AA8D-BDD2A16A5E13}" srcOrd="4" destOrd="0" presId="urn:microsoft.com/office/officeart/2005/8/layout/vList2"/>
    <dgm:cxn modelId="{69D34F47-2D17-4D8A-A764-277838CD0D77}" type="presParOf" srcId="{1EA915B0-8EC0-4126-AD44-508BD785D973}" destId="{76E7694A-A307-4C23-91B0-6C883DD61146}" srcOrd="5" destOrd="0" presId="urn:microsoft.com/office/officeart/2005/8/layout/vList2"/>
    <dgm:cxn modelId="{3DFCE8CD-C20B-4E19-BE78-288981A77C38}" type="presParOf" srcId="{1EA915B0-8EC0-4126-AD44-508BD785D973}" destId="{3B634748-4EEF-4A16-B105-5F825547EAA4}" srcOrd="6" destOrd="0" presId="urn:microsoft.com/office/officeart/2005/8/layout/vList2"/>
    <dgm:cxn modelId="{651237AB-D0E9-4B01-A026-93B7C94452CA}" type="presParOf" srcId="{1EA915B0-8EC0-4126-AD44-508BD785D973}" destId="{849F5C70-3B3E-47D6-AA53-8CF89D827953}" srcOrd="7" destOrd="0" presId="urn:microsoft.com/office/officeart/2005/8/layout/vList2"/>
    <dgm:cxn modelId="{EBB828FD-D0F4-4369-BF87-1BC13A9F41F6}" type="presParOf" srcId="{1EA915B0-8EC0-4126-AD44-508BD785D973}" destId="{318868C4-B1F4-4787-A99D-E2086E7E5D88}" srcOrd="8" destOrd="0" presId="urn:microsoft.com/office/officeart/2005/8/layout/vList2"/>
    <dgm:cxn modelId="{DC7D0C10-7F2A-44A2-ACB4-656E44C507E9}" type="presParOf" srcId="{1EA915B0-8EC0-4126-AD44-508BD785D973}" destId="{1905DF39-C69B-4072-8B30-628A3B5758B6}" srcOrd="9" destOrd="0" presId="urn:microsoft.com/office/officeart/2005/8/layout/vList2"/>
    <dgm:cxn modelId="{9C0520EE-C948-4847-9B65-89F796A6FD75}" type="presParOf" srcId="{1EA915B0-8EC0-4126-AD44-508BD785D973}" destId="{FA591A41-D73B-4271-BF55-021F84BBE3F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97A1A-A28A-4FD3-86B5-2A1299F37E86}">
      <dsp:nvSpPr>
        <dsp:cNvPr id="0" name=""/>
        <dsp:cNvSpPr/>
      </dsp:nvSpPr>
      <dsp:spPr>
        <a:xfrm>
          <a:off x="420510" y="137914"/>
          <a:ext cx="5877803" cy="5877803"/>
        </a:xfrm>
        <a:prstGeom prst="circularArrow">
          <a:avLst>
            <a:gd name="adj1" fmla="val 5544"/>
            <a:gd name="adj2" fmla="val 330680"/>
            <a:gd name="adj3" fmla="val 14517769"/>
            <a:gd name="adj4" fmla="val 16949093"/>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ED3502-A534-4B52-827D-A4CC09EE001D}">
      <dsp:nvSpPr>
        <dsp:cNvPr id="0" name=""/>
        <dsp:cNvSpPr/>
      </dsp:nvSpPr>
      <dsp:spPr>
        <a:xfrm>
          <a:off x="2445744" y="178558"/>
          <a:ext cx="1827336" cy="9136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Calibri"/>
              <a:ea typeface="Calibri"/>
              <a:cs typeface="Calibri"/>
            </a:rPr>
            <a:t>Determine the purpose of the job analysis.</a:t>
          </a:r>
        </a:p>
      </dsp:txBody>
      <dsp:txXfrm>
        <a:off x="2490346" y="223160"/>
        <a:ext cx="1738132" cy="824464"/>
      </dsp:txXfrm>
    </dsp:sp>
    <dsp:sp modelId="{0BE6A361-828A-4CA0-B976-493611D1286A}">
      <dsp:nvSpPr>
        <dsp:cNvPr id="0" name=""/>
        <dsp:cNvSpPr/>
      </dsp:nvSpPr>
      <dsp:spPr>
        <a:xfrm>
          <a:off x="4405425" y="1122291"/>
          <a:ext cx="1827336" cy="9136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ea typeface="Calibri"/>
              <a:cs typeface="Calibri"/>
            </a:rPr>
            <a:t>Identify the jobs to be analyzed.</a:t>
          </a:r>
        </a:p>
      </dsp:txBody>
      <dsp:txXfrm>
        <a:off x="4450027" y="1166893"/>
        <a:ext cx="1738132" cy="824464"/>
      </dsp:txXfrm>
    </dsp:sp>
    <dsp:sp modelId="{033EDF0D-D5F0-4F6E-9495-90D472967A8D}">
      <dsp:nvSpPr>
        <dsp:cNvPr id="0" name=""/>
        <dsp:cNvSpPr/>
      </dsp:nvSpPr>
      <dsp:spPr>
        <a:xfrm>
          <a:off x="4889426" y="3242838"/>
          <a:ext cx="1827336" cy="9136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ea typeface="Calibri"/>
              <a:cs typeface="Calibri"/>
            </a:rPr>
            <a:t>Determine the data collection method.</a:t>
          </a:r>
        </a:p>
      </dsp:txBody>
      <dsp:txXfrm>
        <a:off x="4934028" y="3287440"/>
        <a:ext cx="1738132" cy="824464"/>
      </dsp:txXfrm>
    </dsp:sp>
    <dsp:sp modelId="{924E6072-9196-4BCB-8FF3-529E6476B491}">
      <dsp:nvSpPr>
        <dsp:cNvPr id="0" name=""/>
        <dsp:cNvSpPr/>
      </dsp:nvSpPr>
      <dsp:spPr>
        <a:xfrm>
          <a:off x="3533285" y="4943386"/>
          <a:ext cx="1827336" cy="9136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ea typeface="Calibri"/>
              <a:cs typeface="Calibri"/>
            </a:rPr>
            <a:t>Explain the process to employees &amp; involve them.</a:t>
          </a:r>
        </a:p>
      </dsp:txBody>
      <dsp:txXfrm>
        <a:off x="3577887" y="4987988"/>
        <a:ext cx="1738132" cy="824464"/>
      </dsp:txXfrm>
    </dsp:sp>
    <dsp:sp modelId="{3B562460-3E79-4619-898A-F1B0AE387DCF}">
      <dsp:nvSpPr>
        <dsp:cNvPr id="0" name=""/>
        <dsp:cNvSpPr/>
      </dsp:nvSpPr>
      <dsp:spPr>
        <a:xfrm>
          <a:off x="1358203" y="4943386"/>
          <a:ext cx="1827336" cy="9136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ea typeface="Calibri"/>
              <a:cs typeface="Calibri"/>
            </a:rPr>
            <a:t>Collect job analysis information.</a:t>
          </a:r>
        </a:p>
      </dsp:txBody>
      <dsp:txXfrm>
        <a:off x="1402805" y="4987988"/>
        <a:ext cx="1738132" cy="824464"/>
      </dsp:txXfrm>
    </dsp:sp>
    <dsp:sp modelId="{D491D28F-416C-407F-83AE-638556FCA75E}">
      <dsp:nvSpPr>
        <dsp:cNvPr id="0" name=""/>
        <dsp:cNvSpPr/>
      </dsp:nvSpPr>
      <dsp:spPr>
        <a:xfrm>
          <a:off x="2062" y="3242838"/>
          <a:ext cx="1827336" cy="9136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ea typeface="Calibri"/>
              <a:cs typeface="Calibri"/>
            </a:rPr>
            <a:t>Process the job analysis information.</a:t>
          </a:r>
        </a:p>
      </dsp:txBody>
      <dsp:txXfrm>
        <a:off x="46664" y="3287440"/>
        <a:ext cx="1738132" cy="824464"/>
      </dsp:txXfrm>
    </dsp:sp>
    <dsp:sp modelId="{7B0803C6-D75D-481B-BE48-E34038387FB1}">
      <dsp:nvSpPr>
        <dsp:cNvPr id="0" name=""/>
        <dsp:cNvSpPr/>
      </dsp:nvSpPr>
      <dsp:spPr>
        <a:xfrm>
          <a:off x="486063" y="1122291"/>
          <a:ext cx="1827336" cy="9136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ea typeface="Calibri"/>
              <a:cs typeface="Calibri"/>
            </a:rPr>
            <a:t>Review &amp; update frequently.</a:t>
          </a:r>
        </a:p>
      </dsp:txBody>
      <dsp:txXfrm>
        <a:off x="530665" y="1166893"/>
        <a:ext cx="1738132" cy="8244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91E2D-4525-417C-A210-3A3E07F59CC1}">
      <dsp:nvSpPr>
        <dsp:cNvPr id="0" name=""/>
        <dsp:cNvSpPr/>
      </dsp:nvSpPr>
      <dsp:spPr>
        <a:xfrm>
          <a:off x="2241532" y="1199834"/>
          <a:ext cx="484885" cy="91440"/>
        </a:xfrm>
        <a:custGeom>
          <a:avLst/>
          <a:gdLst/>
          <a:ahLst/>
          <a:cxnLst/>
          <a:rect l="0" t="0" r="0" b="0"/>
          <a:pathLst>
            <a:path>
              <a:moveTo>
                <a:pt x="0" y="45720"/>
              </a:moveTo>
              <a:lnTo>
                <a:pt x="229555" y="45720"/>
              </a:lnTo>
            </a:path>
            <a:path>
              <a:moveTo>
                <a:pt x="255329"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2471087" y="1090908"/>
        <a:ext cx="25774" cy="309291"/>
      </dsp:txXfrm>
    </dsp:sp>
    <dsp:sp modelId="{7E24E22E-72B5-47BE-9E26-90FB90C27F34}">
      <dsp:nvSpPr>
        <dsp:cNvPr id="0" name=""/>
        <dsp:cNvSpPr/>
      </dsp:nvSpPr>
      <dsp:spPr>
        <a:xfrm>
          <a:off x="2092" y="573182"/>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Calibri"/>
              <a:cs typeface="Calibri"/>
            </a:rPr>
            <a:t>Identify Objectives</a:t>
          </a:r>
          <a:endParaRPr lang="en-US" sz="2200" kern="1200">
            <a:latin typeface="Calibri"/>
            <a:cs typeface="Calibri"/>
          </a:endParaRPr>
        </a:p>
      </dsp:txBody>
      <dsp:txXfrm>
        <a:off x="2092" y="573182"/>
        <a:ext cx="2241239" cy="1344743"/>
      </dsp:txXfrm>
    </dsp:sp>
    <dsp:sp modelId="{F65028B8-604D-410E-B0E7-B6C04E345F5A}">
      <dsp:nvSpPr>
        <dsp:cNvPr id="0" name=""/>
        <dsp:cNvSpPr/>
      </dsp:nvSpPr>
      <dsp:spPr>
        <a:xfrm>
          <a:off x="4998257" y="1199834"/>
          <a:ext cx="484885" cy="91440"/>
        </a:xfrm>
        <a:custGeom>
          <a:avLst/>
          <a:gdLst/>
          <a:ahLst/>
          <a:cxnLst/>
          <a:rect l="0" t="0" r="0" b="0"/>
          <a:pathLst>
            <a:path>
              <a:moveTo>
                <a:pt x="0" y="45720"/>
              </a:moveTo>
              <a:lnTo>
                <a:pt x="229555" y="45720"/>
              </a:lnTo>
            </a:path>
            <a:path>
              <a:moveTo>
                <a:pt x="255329" y="45720"/>
              </a:moveTo>
              <a:lnTo>
                <a:pt x="48488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5227812" y="1090908"/>
        <a:ext cx="25774" cy="309291"/>
      </dsp:txXfrm>
    </dsp:sp>
    <dsp:sp modelId="{AF67590B-31F1-4A29-818D-7E9DEED5E87B}">
      <dsp:nvSpPr>
        <dsp:cNvPr id="0" name=""/>
        <dsp:cNvSpPr/>
      </dsp:nvSpPr>
      <dsp:spPr>
        <a:xfrm>
          <a:off x="2758817" y="573182"/>
          <a:ext cx="2241239" cy="13447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a:cs typeface="Calibri"/>
            </a:rPr>
            <a:t>Assess Organizational Readiness</a:t>
          </a:r>
          <a:endParaRPr lang="en-US" sz="2200" kern="1200">
            <a:latin typeface="Calibri"/>
            <a:cs typeface="Calibri"/>
          </a:endParaRPr>
        </a:p>
      </dsp:txBody>
      <dsp:txXfrm>
        <a:off x="2758817" y="573182"/>
        <a:ext cx="2241239" cy="1344743"/>
      </dsp:txXfrm>
    </dsp:sp>
    <dsp:sp modelId="{0145D4E2-7BDF-4490-8BDC-82E9F8037B05}">
      <dsp:nvSpPr>
        <dsp:cNvPr id="0" name=""/>
        <dsp:cNvSpPr/>
      </dsp:nvSpPr>
      <dsp:spPr>
        <a:xfrm>
          <a:off x="7754982" y="1199834"/>
          <a:ext cx="484885" cy="91440"/>
        </a:xfrm>
        <a:custGeom>
          <a:avLst/>
          <a:gdLst/>
          <a:ahLst/>
          <a:cxnLst/>
          <a:rect l="0" t="0" r="0" b="0"/>
          <a:pathLst>
            <a:path>
              <a:moveTo>
                <a:pt x="0" y="45720"/>
              </a:moveTo>
              <a:lnTo>
                <a:pt x="229555" y="45720"/>
              </a:lnTo>
            </a:path>
            <a:path>
              <a:moveTo>
                <a:pt x="255329" y="45720"/>
              </a:moveTo>
              <a:lnTo>
                <a:pt x="48488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7984537" y="1090908"/>
        <a:ext cx="25774" cy="309291"/>
      </dsp:txXfrm>
    </dsp:sp>
    <dsp:sp modelId="{F69D0CEA-BAEB-430E-8726-7B2343601F2A}">
      <dsp:nvSpPr>
        <dsp:cNvPr id="0" name=""/>
        <dsp:cNvSpPr/>
      </dsp:nvSpPr>
      <dsp:spPr>
        <a:xfrm>
          <a:off x="5515542" y="573182"/>
          <a:ext cx="2241239" cy="134474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a:cs typeface="Calibri"/>
            </a:rPr>
            <a:t>Define Job Roles and Responsibilities</a:t>
          </a:r>
          <a:endParaRPr lang="en-US" sz="2200" kern="1200">
            <a:latin typeface="Calibri"/>
            <a:cs typeface="Calibri"/>
          </a:endParaRPr>
        </a:p>
      </dsp:txBody>
      <dsp:txXfrm>
        <a:off x="5515542" y="573182"/>
        <a:ext cx="2241239" cy="1344743"/>
      </dsp:txXfrm>
    </dsp:sp>
    <dsp:sp modelId="{1ABC99B9-FD8A-49F5-A127-B9F6E1F4CE85}">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5050644" y="2003923"/>
        <a:ext cx="414311" cy="309291"/>
      </dsp:txXfrm>
    </dsp:sp>
    <dsp:sp modelId="{A297287A-B114-4B69-8A94-722BEA214CE7}">
      <dsp:nvSpPr>
        <dsp:cNvPr id="0" name=""/>
        <dsp:cNvSpPr/>
      </dsp:nvSpPr>
      <dsp:spPr>
        <a:xfrm>
          <a:off x="8272267" y="573182"/>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a:cs typeface="Calibri"/>
            </a:rPr>
            <a:t>Identify Potential Rotation Opportunities</a:t>
          </a:r>
          <a:endParaRPr lang="en-US" sz="2200" kern="1200">
            <a:latin typeface="Calibri"/>
            <a:cs typeface="Calibri"/>
          </a:endParaRPr>
        </a:p>
      </dsp:txBody>
      <dsp:txXfrm>
        <a:off x="8272267" y="573182"/>
        <a:ext cx="2241239" cy="1344743"/>
      </dsp:txXfrm>
    </dsp:sp>
    <dsp:sp modelId="{57FEC5C4-2468-4A01-AF4D-EAB2B0FAC70B}">
      <dsp:nvSpPr>
        <dsp:cNvPr id="0" name=""/>
        <dsp:cNvSpPr/>
      </dsp:nvSpPr>
      <dsp:spPr>
        <a:xfrm>
          <a:off x="2241532" y="3060063"/>
          <a:ext cx="484885" cy="91440"/>
        </a:xfrm>
        <a:custGeom>
          <a:avLst/>
          <a:gdLst/>
          <a:ahLst/>
          <a:cxnLst/>
          <a:rect l="0" t="0" r="0" b="0"/>
          <a:pathLst>
            <a:path>
              <a:moveTo>
                <a:pt x="0" y="45720"/>
              </a:moveTo>
              <a:lnTo>
                <a:pt x="229555" y="45719"/>
              </a:lnTo>
            </a:path>
            <a:path>
              <a:moveTo>
                <a:pt x="255329" y="45719"/>
              </a:moveTo>
              <a:lnTo>
                <a:pt x="48488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2471087" y="2951138"/>
        <a:ext cx="25774" cy="309291"/>
      </dsp:txXfrm>
    </dsp:sp>
    <dsp:sp modelId="{0B2DF532-6D5C-4F85-9784-BD2350F9A437}">
      <dsp:nvSpPr>
        <dsp:cNvPr id="0" name=""/>
        <dsp:cNvSpPr/>
      </dsp:nvSpPr>
      <dsp:spPr>
        <a:xfrm>
          <a:off x="2092" y="2433411"/>
          <a:ext cx="2241239" cy="134474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a:cs typeface="Calibri"/>
            </a:rPr>
            <a:t>Develop Rotation Plans</a:t>
          </a:r>
          <a:endParaRPr lang="en-US" sz="2200" kern="1200">
            <a:latin typeface="Calibri"/>
            <a:cs typeface="Calibri"/>
          </a:endParaRPr>
        </a:p>
      </dsp:txBody>
      <dsp:txXfrm>
        <a:off x="2092" y="2433411"/>
        <a:ext cx="2241239" cy="1344743"/>
      </dsp:txXfrm>
    </dsp:sp>
    <dsp:sp modelId="{886AB988-130A-4E22-9E24-112BF57E6DC5}">
      <dsp:nvSpPr>
        <dsp:cNvPr id="0" name=""/>
        <dsp:cNvSpPr/>
      </dsp:nvSpPr>
      <dsp:spPr>
        <a:xfrm>
          <a:off x="4998257" y="3060063"/>
          <a:ext cx="484885" cy="91440"/>
        </a:xfrm>
        <a:custGeom>
          <a:avLst/>
          <a:gdLst/>
          <a:ahLst/>
          <a:cxnLst/>
          <a:rect l="0" t="0" r="0" b="0"/>
          <a:pathLst>
            <a:path>
              <a:moveTo>
                <a:pt x="0" y="45720"/>
              </a:moveTo>
              <a:lnTo>
                <a:pt x="229555" y="45719"/>
              </a:lnTo>
            </a:path>
            <a:path>
              <a:moveTo>
                <a:pt x="255329" y="45719"/>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5227812" y="2951138"/>
        <a:ext cx="25774" cy="309291"/>
      </dsp:txXfrm>
    </dsp:sp>
    <dsp:sp modelId="{E48115F5-EA20-4EEA-82D1-35A6AC507D63}">
      <dsp:nvSpPr>
        <dsp:cNvPr id="0" name=""/>
        <dsp:cNvSpPr/>
      </dsp:nvSpPr>
      <dsp:spPr>
        <a:xfrm>
          <a:off x="2758817" y="2433411"/>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a:cs typeface="Calibri"/>
            </a:rPr>
            <a:t>Communicate and Gain Buy-In</a:t>
          </a:r>
          <a:endParaRPr lang="en-US" sz="2200" kern="1200">
            <a:latin typeface="Calibri"/>
            <a:cs typeface="Calibri"/>
          </a:endParaRPr>
        </a:p>
      </dsp:txBody>
      <dsp:txXfrm>
        <a:off x="2758817" y="2433411"/>
        <a:ext cx="2241239" cy="1344743"/>
      </dsp:txXfrm>
    </dsp:sp>
    <dsp:sp modelId="{6C9DE530-208E-4C06-9ED1-CB7EEABC7763}">
      <dsp:nvSpPr>
        <dsp:cNvPr id="0" name=""/>
        <dsp:cNvSpPr/>
      </dsp:nvSpPr>
      <dsp:spPr>
        <a:xfrm>
          <a:off x="5515542" y="2433411"/>
          <a:ext cx="2241239" cy="13447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a:cs typeface="Calibri"/>
            </a:rPr>
            <a:t>Provide Training and Support</a:t>
          </a:r>
          <a:endParaRPr lang="en-US" sz="2200" kern="1200">
            <a:latin typeface="Calibri"/>
            <a:cs typeface="Calibri"/>
          </a:endParaRPr>
        </a:p>
      </dsp:txBody>
      <dsp:txXfrm>
        <a:off x="5515542" y="2433411"/>
        <a:ext cx="2241239" cy="134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225A-EEE3-47D4-9758-6EAD047441AC}">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0C39A-1A54-4A80-A2F2-3D2240F3CC33}">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what tasks are done,</a:t>
          </a:r>
        </a:p>
      </dsp:txBody>
      <dsp:txXfrm>
        <a:off x="299702" y="1282093"/>
        <a:ext cx="2200851" cy="1366505"/>
      </dsp:txXfrm>
    </dsp:sp>
    <dsp:sp modelId="{7E540329-2735-4E19-A562-92C0AA55AA2B}">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94DC4-9C98-48F4-908C-9B26FB09716D}">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the tasks are done,</a:t>
          </a:r>
        </a:p>
      </dsp:txBody>
      <dsp:txXfrm>
        <a:off x="3093555" y="1282093"/>
        <a:ext cx="2200851" cy="1366505"/>
      </dsp:txXfrm>
    </dsp:sp>
    <dsp:sp modelId="{78A131B4-B0F9-4E80-9CB5-D66EA2FD8003}">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2B07A-7D28-4A6A-9C21-5CAE53592E5F}">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many tasks are done, and</a:t>
          </a:r>
        </a:p>
      </dsp:txBody>
      <dsp:txXfrm>
        <a:off x="5887408" y="1282093"/>
        <a:ext cx="2200851" cy="1366505"/>
      </dsp:txXfrm>
    </dsp:sp>
    <dsp:sp modelId="{230D164C-C872-4947-8C6E-3E38366DE235}">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67D85-1554-4637-8781-98D481379F70}">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in what order the tasks are done.</a:t>
          </a:r>
        </a:p>
      </dsp:txBody>
      <dsp:txXfrm>
        <a:off x="8681261" y="1282093"/>
        <a:ext cx="2200851" cy="1366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7B29F-8CC0-4103-A588-37601A6C57EA}">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F09E1-ECAD-445C-BF79-9A8FAC0FFB1C}">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Variety and challenge</a:t>
          </a:r>
          <a:endParaRPr lang="en-US" sz="5000" kern="1200"/>
        </a:p>
      </dsp:txBody>
      <dsp:txXfrm>
        <a:off x="0" y="675"/>
        <a:ext cx="6900512" cy="1106957"/>
      </dsp:txXfrm>
    </dsp:sp>
    <dsp:sp modelId="{0E5715A5-5111-4248-B413-B948B53C164E}">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BBFF6-098A-4F86-9FA4-85639BC561D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Completeness of task</a:t>
          </a:r>
          <a:endParaRPr lang="en-US" sz="5000" kern="1200"/>
        </a:p>
      </dsp:txBody>
      <dsp:txXfrm>
        <a:off x="0" y="1107633"/>
        <a:ext cx="6900512" cy="1106957"/>
      </dsp:txXfrm>
    </dsp:sp>
    <dsp:sp modelId="{E5A91E79-E21D-41B2-A385-F5B5A21C312E}">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9C9C3-8B02-4BC9-8A6B-3E16EABFF3B3}">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Autonomy and feedback</a:t>
          </a:r>
          <a:endParaRPr lang="en-US" sz="5000" kern="1200"/>
        </a:p>
      </dsp:txBody>
      <dsp:txXfrm>
        <a:off x="0" y="2214591"/>
        <a:ext cx="6900512" cy="1106957"/>
      </dsp:txXfrm>
    </dsp:sp>
    <dsp:sp modelId="{AE706B0B-CDCA-4F77-A8E1-76B94DF98951}">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C9543-B8EF-4366-B3D1-3DA6C4593238}">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Skill development</a:t>
          </a:r>
          <a:endParaRPr lang="en-US" sz="5000" kern="1200"/>
        </a:p>
      </dsp:txBody>
      <dsp:txXfrm>
        <a:off x="0" y="3321549"/>
        <a:ext cx="6900512" cy="1106957"/>
      </dsp:txXfrm>
    </dsp:sp>
    <dsp:sp modelId="{2B47BA7C-DE7F-44A6-A26F-9B522C5DFA4A}">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2A71F-AD8F-4A2E-9665-5BEE2D32280E}">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Meaning and purpose</a:t>
          </a:r>
          <a:endParaRPr lang="en-US" sz="5000" kern="1200"/>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CD9A5-ABB7-4E07-A638-68EA15D27E0D}">
      <dsp:nvSpPr>
        <dsp:cNvPr id="0" name=""/>
        <dsp:cNvSpPr/>
      </dsp:nvSpPr>
      <dsp:spPr>
        <a:xfrm>
          <a:off x="3047455" y="1755"/>
          <a:ext cx="1554709" cy="7773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kern="1200"/>
            <a:t>Organizational Factors</a:t>
          </a:r>
        </a:p>
      </dsp:txBody>
      <dsp:txXfrm>
        <a:off x="3070223" y="24523"/>
        <a:ext cx="1509173" cy="731818"/>
      </dsp:txXfrm>
    </dsp:sp>
    <dsp:sp modelId="{37C10924-E845-4C21-BD03-0219D1F51809}">
      <dsp:nvSpPr>
        <dsp:cNvPr id="0" name=""/>
        <dsp:cNvSpPr/>
      </dsp:nvSpPr>
      <dsp:spPr>
        <a:xfrm>
          <a:off x="3202926" y="779110"/>
          <a:ext cx="155470" cy="583015"/>
        </a:xfrm>
        <a:custGeom>
          <a:avLst/>
          <a:gdLst/>
          <a:ahLst/>
          <a:cxnLst/>
          <a:rect l="0" t="0" r="0" b="0"/>
          <a:pathLst>
            <a:path>
              <a:moveTo>
                <a:pt x="0" y="0"/>
              </a:moveTo>
              <a:lnTo>
                <a:pt x="0" y="583015"/>
              </a:lnTo>
              <a:lnTo>
                <a:pt x="155470" y="58301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ED088-CDE6-49FC-A5AE-3EFAE868B042}">
      <dsp:nvSpPr>
        <dsp:cNvPr id="0" name=""/>
        <dsp:cNvSpPr/>
      </dsp:nvSpPr>
      <dsp:spPr>
        <a:xfrm>
          <a:off x="3358396" y="973449"/>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Task Features</a:t>
          </a:r>
        </a:p>
      </dsp:txBody>
      <dsp:txXfrm>
        <a:off x="3381164" y="996217"/>
        <a:ext cx="1198231" cy="731818"/>
      </dsp:txXfrm>
    </dsp:sp>
    <dsp:sp modelId="{B656E605-FE18-40E8-887A-D07C567F015C}">
      <dsp:nvSpPr>
        <dsp:cNvPr id="0" name=""/>
        <dsp:cNvSpPr/>
      </dsp:nvSpPr>
      <dsp:spPr>
        <a:xfrm>
          <a:off x="3202926" y="779110"/>
          <a:ext cx="155470" cy="1554709"/>
        </a:xfrm>
        <a:custGeom>
          <a:avLst/>
          <a:gdLst/>
          <a:ahLst/>
          <a:cxnLst/>
          <a:rect l="0" t="0" r="0" b="0"/>
          <a:pathLst>
            <a:path>
              <a:moveTo>
                <a:pt x="0" y="0"/>
              </a:moveTo>
              <a:lnTo>
                <a:pt x="0" y="1554709"/>
              </a:lnTo>
              <a:lnTo>
                <a:pt x="155470" y="155470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D51388-87A6-465B-97EE-981A7475E091}">
      <dsp:nvSpPr>
        <dsp:cNvPr id="0" name=""/>
        <dsp:cNvSpPr/>
      </dsp:nvSpPr>
      <dsp:spPr>
        <a:xfrm>
          <a:off x="3358396" y="1945142"/>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Work Flow</a:t>
          </a:r>
        </a:p>
      </dsp:txBody>
      <dsp:txXfrm>
        <a:off x="3381164" y="1967910"/>
        <a:ext cx="1198231" cy="731818"/>
      </dsp:txXfrm>
    </dsp:sp>
    <dsp:sp modelId="{89F40AAA-1DDA-4BC5-B031-5926631BF362}">
      <dsp:nvSpPr>
        <dsp:cNvPr id="0" name=""/>
        <dsp:cNvSpPr/>
      </dsp:nvSpPr>
      <dsp:spPr>
        <a:xfrm>
          <a:off x="3202926" y="779110"/>
          <a:ext cx="155470" cy="2526402"/>
        </a:xfrm>
        <a:custGeom>
          <a:avLst/>
          <a:gdLst/>
          <a:ahLst/>
          <a:cxnLst/>
          <a:rect l="0" t="0" r="0" b="0"/>
          <a:pathLst>
            <a:path>
              <a:moveTo>
                <a:pt x="0" y="0"/>
              </a:moveTo>
              <a:lnTo>
                <a:pt x="0" y="2526402"/>
              </a:lnTo>
              <a:lnTo>
                <a:pt x="155470" y="25264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DBA0B4-AF4F-4B55-8D9F-B9F981A69B7D}">
      <dsp:nvSpPr>
        <dsp:cNvPr id="0" name=""/>
        <dsp:cNvSpPr/>
      </dsp:nvSpPr>
      <dsp:spPr>
        <a:xfrm>
          <a:off x="3358396" y="2916835"/>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t>Ergonomics</a:t>
          </a:r>
        </a:p>
      </dsp:txBody>
      <dsp:txXfrm>
        <a:off x="3381164" y="2939603"/>
        <a:ext cx="1198231" cy="731818"/>
      </dsp:txXfrm>
    </dsp:sp>
    <dsp:sp modelId="{35D74C0E-10D0-4C5D-9E03-3DCB72D49C54}">
      <dsp:nvSpPr>
        <dsp:cNvPr id="0" name=""/>
        <dsp:cNvSpPr/>
      </dsp:nvSpPr>
      <dsp:spPr>
        <a:xfrm>
          <a:off x="3202926" y="779110"/>
          <a:ext cx="155470" cy="3498095"/>
        </a:xfrm>
        <a:custGeom>
          <a:avLst/>
          <a:gdLst/>
          <a:ahLst/>
          <a:cxnLst/>
          <a:rect l="0" t="0" r="0" b="0"/>
          <a:pathLst>
            <a:path>
              <a:moveTo>
                <a:pt x="0" y="0"/>
              </a:moveTo>
              <a:lnTo>
                <a:pt x="0" y="3498095"/>
              </a:lnTo>
              <a:lnTo>
                <a:pt x="155470" y="34980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69C0B-D37C-4877-901C-5F39E649E94C}">
      <dsp:nvSpPr>
        <dsp:cNvPr id="0" name=""/>
        <dsp:cNvSpPr/>
      </dsp:nvSpPr>
      <dsp:spPr>
        <a:xfrm>
          <a:off x="3358396" y="3888528"/>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Work Practices</a:t>
          </a:r>
        </a:p>
      </dsp:txBody>
      <dsp:txXfrm>
        <a:off x="3381164" y="3911296"/>
        <a:ext cx="1198231" cy="731818"/>
      </dsp:txXfrm>
    </dsp:sp>
    <dsp:sp modelId="{6DC40C8E-8D02-4B71-96E5-7AC9A9B1B6BC}">
      <dsp:nvSpPr>
        <dsp:cNvPr id="0" name=""/>
        <dsp:cNvSpPr/>
      </dsp:nvSpPr>
      <dsp:spPr>
        <a:xfrm>
          <a:off x="4990841" y="1755"/>
          <a:ext cx="1554709" cy="7773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kern="1200"/>
            <a:t>Environmental Factors</a:t>
          </a:r>
        </a:p>
      </dsp:txBody>
      <dsp:txXfrm>
        <a:off x="5013609" y="24523"/>
        <a:ext cx="1509173" cy="731818"/>
      </dsp:txXfrm>
    </dsp:sp>
    <dsp:sp modelId="{3289C62B-8C0B-4B1B-AAC8-987D4A4E62F5}">
      <dsp:nvSpPr>
        <dsp:cNvPr id="0" name=""/>
        <dsp:cNvSpPr/>
      </dsp:nvSpPr>
      <dsp:spPr>
        <a:xfrm>
          <a:off x="5146312" y="779110"/>
          <a:ext cx="155470" cy="583015"/>
        </a:xfrm>
        <a:custGeom>
          <a:avLst/>
          <a:gdLst/>
          <a:ahLst/>
          <a:cxnLst/>
          <a:rect l="0" t="0" r="0" b="0"/>
          <a:pathLst>
            <a:path>
              <a:moveTo>
                <a:pt x="0" y="0"/>
              </a:moveTo>
              <a:lnTo>
                <a:pt x="0" y="583015"/>
              </a:lnTo>
              <a:lnTo>
                <a:pt x="155470" y="58301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E643EE-9664-4BDF-928B-4BC91F35E081}">
      <dsp:nvSpPr>
        <dsp:cNvPr id="0" name=""/>
        <dsp:cNvSpPr/>
      </dsp:nvSpPr>
      <dsp:spPr>
        <a:xfrm>
          <a:off x="5301783" y="973449"/>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Technology</a:t>
          </a:r>
          <a:endParaRPr lang="en-US" sz="1600" b="1" kern="1200">
            <a:latin typeface="Calibri Light" panose="020F0302020204030204"/>
          </a:endParaRPr>
        </a:p>
      </dsp:txBody>
      <dsp:txXfrm>
        <a:off x="5324551" y="996217"/>
        <a:ext cx="1198231" cy="731818"/>
      </dsp:txXfrm>
    </dsp:sp>
    <dsp:sp modelId="{CE4802B4-6FA8-4C7C-A384-B1A5F4C34497}">
      <dsp:nvSpPr>
        <dsp:cNvPr id="0" name=""/>
        <dsp:cNvSpPr/>
      </dsp:nvSpPr>
      <dsp:spPr>
        <a:xfrm>
          <a:off x="5146312" y="779110"/>
          <a:ext cx="155470" cy="1554709"/>
        </a:xfrm>
        <a:custGeom>
          <a:avLst/>
          <a:gdLst/>
          <a:ahLst/>
          <a:cxnLst/>
          <a:rect l="0" t="0" r="0" b="0"/>
          <a:pathLst>
            <a:path>
              <a:moveTo>
                <a:pt x="0" y="0"/>
              </a:moveTo>
              <a:lnTo>
                <a:pt x="0" y="1554709"/>
              </a:lnTo>
              <a:lnTo>
                <a:pt x="155470" y="155470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B84FEE-340F-461E-80AC-79E8464454FD}">
      <dsp:nvSpPr>
        <dsp:cNvPr id="0" name=""/>
        <dsp:cNvSpPr/>
      </dsp:nvSpPr>
      <dsp:spPr>
        <a:xfrm>
          <a:off x="5301783" y="1945142"/>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Legislation</a:t>
          </a:r>
          <a:endParaRPr lang="en-US" sz="1600" b="1" kern="1200">
            <a:latin typeface="Calibri Light" panose="020F0302020204030204"/>
          </a:endParaRPr>
        </a:p>
      </dsp:txBody>
      <dsp:txXfrm>
        <a:off x="5324551" y="1967910"/>
        <a:ext cx="1198231" cy="731818"/>
      </dsp:txXfrm>
    </dsp:sp>
    <dsp:sp modelId="{D4B34AE2-408B-42EB-B6CA-70CBFE5E4267}">
      <dsp:nvSpPr>
        <dsp:cNvPr id="0" name=""/>
        <dsp:cNvSpPr/>
      </dsp:nvSpPr>
      <dsp:spPr>
        <a:xfrm>
          <a:off x="5146312" y="779110"/>
          <a:ext cx="155470" cy="2526402"/>
        </a:xfrm>
        <a:custGeom>
          <a:avLst/>
          <a:gdLst/>
          <a:ahLst/>
          <a:cxnLst/>
          <a:rect l="0" t="0" r="0" b="0"/>
          <a:pathLst>
            <a:path>
              <a:moveTo>
                <a:pt x="0" y="0"/>
              </a:moveTo>
              <a:lnTo>
                <a:pt x="0" y="2526402"/>
              </a:lnTo>
              <a:lnTo>
                <a:pt x="155470" y="25264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B7A647-5416-48E5-928C-01DD250C360B}">
      <dsp:nvSpPr>
        <dsp:cNvPr id="0" name=""/>
        <dsp:cNvSpPr/>
      </dsp:nvSpPr>
      <dsp:spPr>
        <a:xfrm>
          <a:off x="5301783" y="2916835"/>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Light" panose="020F0302020204030204"/>
            </a:rPr>
            <a:t>Competition</a:t>
          </a:r>
        </a:p>
      </dsp:txBody>
      <dsp:txXfrm>
        <a:off x="5324551" y="2939603"/>
        <a:ext cx="1198231" cy="731818"/>
      </dsp:txXfrm>
    </dsp:sp>
    <dsp:sp modelId="{0A0EAFC5-A60A-47E1-863D-96600C69F800}">
      <dsp:nvSpPr>
        <dsp:cNvPr id="0" name=""/>
        <dsp:cNvSpPr/>
      </dsp:nvSpPr>
      <dsp:spPr>
        <a:xfrm>
          <a:off x="6934227" y="1755"/>
          <a:ext cx="1554709" cy="7773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kern="1200"/>
            <a:t>Behavioral Factors</a:t>
          </a:r>
          <a:endParaRPr lang="en-US" sz="1800" b="1" kern="1200">
            <a:latin typeface="Calibri Light" panose="020F0302020204030204"/>
          </a:endParaRPr>
        </a:p>
      </dsp:txBody>
      <dsp:txXfrm>
        <a:off x="6956995" y="24523"/>
        <a:ext cx="1509173" cy="731818"/>
      </dsp:txXfrm>
    </dsp:sp>
    <dsp:sp modelId="{C0B3E377-D868-46D0-9039-ED0F0B5137E9}">
      <dsp:nvSpPr>
        <dsp:cNvPr id="0" name=""/>
        <dsp:cNvSpPr/>
      </dsp:nvSpPr>
      <dsp:spPr>
        <a:xfrm>
          <a:off x="7089698" y="779110"/>
          <a:ext cx="155470" cy="583015"/>
        </a:xfrm>
        <a:custGeom>
          <a:avLst/>
          <a:gdLst/>
          <a:ahLst/>
          <a:cxnLst/>
          <a:rect l="0" t="0" r="0" b="0"/>
          <a:pathLst>
            <a:path>
              <a:moveTo>
                <a:pt x="0" y="0"/>
              </a:moveTo>
              <a:lnTo>
                <a:pt x="0" y="583015"/>
              </a:lnTo>
              <a:lnTo>
                <a:pt x="155470" y="58301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4D357-3616-4BA7-9ED7-10CEDA2D623E}">
      <dsp:nvSpPr>
        <dsp:cNvPr id="0" name=""/>
        <dsp:cNvSpPr/>
      </dsp:nvSpPr>
      <dsp:spPr>
        <a:xfrm>
          <a:off x="7245169" y="973449"/>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Employee Skills &amp; Abilities</a:t>
          </a:r>
          <a:endParaRPr lang="en-US" sz="1600" b="1" kern="1200">
            <a:latin typeface="Calibri Light" panose="020F0302020204030204"/>
          </a:endParaRPr>
        </a:p>
      </dsp:txBody>
      <dsp:txXfrm>
        <a:off x="7267937" y="996217"/>
        <a:ext cx="1198231" cy="731818"/>
      </dsp:txXfrm>
    </dsp:sp>
    <dsp:sp modelId="{A1D625B3-FADD-43FC-A00B-6BB43D8403A0}">
      <dsp:nvSpPr>
        <dsp:cNvPr id="0" name=""/>
        <dsp:cNvSpPr/>
      </dsp:nvSpPr>
      <dsp:spPr>
        <a:xfrm>
          <a:off x="7089698" y="779110"/>
          <a:ext cx="155470" cy="1554709"/>
        </a:xfrm>
        <a:custGeom>
          <a:avLst/>
          <a:gdLst/>
          <a:ahLst/>
          <a:cxnLst/>
          <a:rect l="0" t="0" r="0" b="0"/>
          <a:pathLst>
            <a:path>
              <a:moveTo>
                <a:pt x="0" y="0"/>
              </a:moveTo>
              <a:lnTo>
                <a:pt x="0" y="1554709"/>
              </a:lnTo>
              <a:lnTo>
                <a:pt x="155470" y="155470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65892-3BB9-4A62-8621-158CAF869C1B}">
      <dsp:nvSpPr>
        <dsp:cNvPr id="0" name=""/>
        <dsp:cNvSpPr/>
      </dsp:nvSpPr>
      <dsp:spPr>
        <a:xfrm>
          <a:off x="7245169" y="1945142"/>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Employee Availability</a:t>
          </a:r>
          <a:endParaRPr lang="en-US" sz="1600" b="1" kern="1200">
            <a:latin typeface="Calibri Light" panose="020F0302020204030204"/>
          </a:endParaRPr>
        </a:p>
      </dsp:txBody>
      <dsp:txXfrm>
        <a:off x="7267937" y="1967910"/>
        <a:ext cx="1198231" cy="731818"/>
      </dsp:txXfrm>
    </dsp:sp>
    <dsp:sp modelId="{FDFF1BC5-151D-4C67-844E-7794839F4114}">
      <dsp:nvSpPr>
        <dsp:cNvPr id="0" name=""/>
        <dsp:cNvSpPr/>
      </dsp:nvSpPr>
      <dsp:spPr>
        <a:xfrm>
          <a:off x="7089698" y="779110"/>
          <a:ext cx="155470" cy="2526402"/>
        </a:xfrm>
        <a:custGeom>
          <a:avLst/>
          <a:gdLst/>
          <a:ahLst/>
          <a:cxnLst/>
          <a:rect l="0" t="0" r="0" b="0"/>
          <a:pathLst>
            <a:path>
              <a:moveTo>
                <a:pt x="0" y="0"/>
              </a:moveTo>
              <a:lnTo>
                <a:pt x="0" y="2526402"/>
              </a:lnTo>
              <a:lnTo>
                <a:pt x="155470" y="25264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D7E14-C012-4904-8F7C-2BF23936557D}">
      <dsp:nvSpPr>
        <dsp:cNvPr id="0" name=""/>
        <dsp:cNvSpPr/>
      </dsp:nvSpPr>
      <dsp:spPr>
        <a:xfrm>
          <a:off x="7245169" y="2916835"/>
          <a:ext cx="1243767" cy="7773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Social &amp; Cultural Expectations</a:t>
          </a:r>
          <a:endParaRPr lang="en-US" sz="1600" b="1" kern="1200">
            <a:latin typeface="Calibri Light" panose="020F0302020204030204"/>
          </a:endParaRPr>
        </a:p>
      </dsp:txBody>
      <dsp:txXfrm>
        <a:off x="7267937" y="2939603"/>
        <a:ext cx="1198231" cy="731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70186-AA0A-4BF6-BBC0-FA4C47BAC90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A3872-0E90-47FD-8A69-65F3658A3032}">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latin typeface="Trebuchet MS"/>
            </a:rPr>
            <a:t>Job enrichment and job satisfaction</a:t>
          </a:r>
          <a:endParaRPr lang="en-US" sz="2500" kern="1200">
            <a:latin typeface="Calibri Light" panose="020F0302020204030204"/>
            <a:cs typeface="Calibri Light" panose="020F0302020204030204"/>
          </a:endParaRPr>
        </a:p>
      </dsp:txBody>
      <dsp:txXfrm>
        <a:off x="0" y="0"/>
        <a:ext cx="10515600" cy="543917"/>
      </dsp:txXfrm>
    </dsp:sp>
    <dsp:sp modelId="{B21167A5-3B4E-42CE-9F09-F3E0A19831FA}">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9937F-D695-45CC-AD2A-A0CDD1FA07C0}">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latin typeface="Trebuchet MS"/>
            </a:rPr>
            <a:t>Decreased employee turnover</a:t>
          </a:r>
          <a:endParaRPr lang="en-US" sz="2500" kern="1200">
            <a:latin typeface="Calibri Light" panose="020F0302020204030204"/>
            <a:cs typeface="Calibri Light" panose="020F0302020204030204"/>
          </a:endParaRPr>
        </a:p>
      </dsp:txBody>
      <dsp:txXfrm>
        <a:off x="0" y="543917"/>
        <a:ext cx="10515600" cy="543917"/>
      </dsp:txXfrm>
    </dsp:sp>
    <dsp:sp modelId="{FD1DAF1E-452A-45E1-AEC0-7700CFBAF20F}">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0EEEF-3863-4C8D-89E7-D0864647AACD}">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Reduced absenteeism</a:t>
          </a:r>
          <a:endParaRPr lang="en-US" sz="2500" kern="1200"/>
        </a:p>
      </dsp:txBody>
      <dsp:txXfrm>
        <a:off x="0" y="1087834"/>
        <a:ext cx="10515600" cy="543917"/>
      </dsp:txXfrm>
    </dsp:sp>
    <dsp:sp modelId="{0B192B81-2284-451D-9FB0-5B65972AEACA}">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0C589-C925-4F95-AED1-E08B7C35C967}">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Job enrichment and communication</a:t>
          </a:r>
          <a:endParaRPr lang="en-US" sz="2500" kern="1200"/>
        </a:p>
      </dsp:txBody>
      <dsp:txXfrm>
        <a:off x="0" y="1631751"/>
        <a:ext cx="10515600" cy="543917"/>
      </dsp:txXfrm>
    </dsp:sp>
    <dsp:sp modelId="{97613501-1ED5-4110-BDC6-D2E41E639C5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55CC4-3F5B-403E-BAB4-4EEB038A7F14}">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Succession planning</a:t>
          </a:r>
          <a:endParaRPr lang="en-US" sz="2500" kern="1200"/>
        </a:p>
      </dsp:txBody>
      <dsp:txXfrm>
        <a:off x="0" y="2175669"/>
        <a:ext cx="10515600" cy="543917"/>
      </dsp:txXfrm>
    </dsp:sp>
    <dsp:sp modelId="{E63FCC9D-CB8B-42DA-B350-6C835D140044}">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FA016-4899-4E27-9D03-770E7C0B87B8}">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Job enrichment and productivity</a:t>
          </a:r>
          <a:endParaRPr lang="en-US" sz="2500" kern="1200"/>
        </a:p>
      </dsp:txBody>
      <dsp:txXfrm>
        <a:off x="0" y="2719586"/>
        <a:ext cx="10515600" cy="543917"/>
      </dsp:txXfrm>
    </dsp:sp>
    <dsp:sp modelId="{E82F2B36-49B2-4E68-AB76-CEFA2B4EE82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18076-9D9E-47BE-A019-33FFCF5FC9AD}">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Job enrichment and productivity</a:t>
          </a:r>
          <a:endParaRPr lang="en-US" sz="2500" kern="1200"/>
        </a:p>
      </dsp:txBody>
      <dsp:txXfrm>
        <a:off x="0" y="3263503"/>
        <a:ext cx="10515600" cy="543917"/>
      </dsp:txXfrm>
    </dsp:sp>
    <dsp:sp modelId="{8247A19A-4D03-427F-9166-A5D2B4E59B13}">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C0849-8D21-4B06-8DE3-0702CADE99CA}">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Job enrichment and productivity</a:t>
          </a:r>
          <a:endParaRPr lang="en-US" sz="2500" kern="1200"/>
        </a:p>
      </dsp:txBody>
      <dsp:txXfrm>
        <a:off x="0" y="3807420"/>
        <a:ext cx="10515600" cy="5439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C96EB-BFFD-488B-A20F-F05D870C9D3B}">
      <dsp:nvSpPr>
        <dsp:cNvPr id="0" name=""/>
        <dsp:cNvSpPr/>
      </dsp:nvSpPr>
      <dsp:spPr>
        <a:xfrm>
          <a:off x="47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5DDD3-515B-4DD0-9170-B3C083132730}">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90E63-330E-4304-BEA8-FB63145D3CA4}">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t>1. Task Variety</a:t>
          </a:r>
          <a:endParaRPr lang="en-US" sz="2300" kern="1200"/>
        </a:p>
      </dsp:txBody>
      <dsp:txXfrm>
        <a:off x="127800" y="2535669"/>
        <a:ext cx="1800000" cy="720000"/>
      </dsp:txXfrm>
    </dsp:sp>
    <dsp:sp modelId="{4C6A9C56-BED2-4D6C-B7FC-E7899A5AEABD}">
      <dsp:nvSpPr>
        <dsp:cNvPr id="0" name=""/>
        <dsp:cNvSpPr/>
      </dsp:nvSpPr>
      <dsp:spPr>
        <a:xfrm>
          <a:off x="2593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1B8E9-A009-4712-9621-7251F2F06787}">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BB504-6283-4EFA-B723-6374DEB5A0D5}">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t>2. Task Identity</a:t>
          </a:r>
          <a:endParaRPr lang="en-US" sz="2300" kern="1200"/>
        </a:p>
      </dsp:txBody>
      <dsp:txXfrm>
        <a:off x="2242800" y="2535669"/>
        <a:ext cx="1800000" cy="720000"/>
      </dsp:txXfrm>
    </dsp:sp>
    <dsp:sp modelId="{9B6900AE-97A0-4869-B3D6-FCABE0ECF845}">
      <dsp:nvSpPr>
        <dsp:cNvPr id="0" name=""/>
        <dsp:cNvSpPr/>
      </dsp:nvSpPr>
      <dsp:spPr>
        <a:xfrm>
          <a:off x="470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F7E08-F345-47F6-B69F-4E4340368736}">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0D616-7985-4E02-A7D5-62964F7D555A}">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t>3. Task Significance</a:t>
          </a:r>
          <a:endParaRPr lang="en-US" sz="2300" kern="1200"/>
        </a:p>
      </dsp:txBody>
      <dsp:txXfrm>
        <a:off x="4357800" y="2535669"/>
        <a:ext cx="1800000" cy="720000"/>
      </dsp:txXfrm>
    </dsp:sp>
    <dsp:sp modelId="{3269B657-A344-4FE7-A948-2C77F30DC12C}">
      <dsp:nvSpPr>
        <dsp:cNvPr id="0" name=""/>
        <dsp:cNvSpPr/>
      </dsp:nvSpPr>
      <dsp:spPr>
        <a:xfrm>
          <a:off x="6823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631C5-F6E1-4E8D-934F-9C3366D9A490}">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29778-4168-4489-9EAB-519A2C45026D}">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t>4. Autonomy</a:t>
          </a:r>
          <a:endParaRPr lang="en-US" sz="2300" kern="1200"/>
        </a:p>
      </dsp:txBody>
      <dsp:txXfrm>
        <a:off x="6472800" y="2535669"/>
        <a:ext cx="1800000" cy="720000"/>
      </dsp:txXfrm>
    </dsp:sp>
    <dsp:sp modelId="{5366A7FC-A9BD-4E9D-8348-BCB250B4D097}">
      <dsp:nvSpPr>
        <dsp:cNvPr id="0" name=""/>
        <dsp:cNvSpPr/>
      </dsp:nvSpPr>
      <dsp:spPr>
        <a:xfrm>
          <a:off x="893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B86DDA-0660-477C-B44F-D44F40C9FEAB}">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36FD5A-A31D-43C7-A6F7-177C8609851C}">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t>5. Feedback</a:t>
          </a:r>
          <a:endParaRPr lang="en-US" sz="2300" kern="1200"/>
        </a:p>
      </dsp:txBody>
      <dsp:txXfrm>
        <a:off x="8587800" y="2535669"/>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C3F1A-59E4-4D66-B462-16F85FE5A963}">
      <dsp:nvSpPr>
        <dsp:cNvPr id="0" name=""/>
        <dsp:cNvSpPr/>
      </dsp:nvSpPr>
      <dsp:spPr>
        <a:xfrm>
          <a:off x="2367770" y="1556315"/>
          <a:ext cx="1680353" cy="399847"/>
        </a:xfrm>
        <a:custGeom>
          <a:avLst/>
          <a:gdLst/>
          <a:ahLst/>
          <a:cxnLst/>
          <a:rect l="0" t="0" r="0" b="0"/>
          <a:pathLst>
            <a:path>
              <a:moveTo>
                <a:pt x="0" y="0"/>
              </a:moveTo>
              <a:lnTo>
                <a:pt x="0" y="272484"/>
              </a:lnTo>
              <a:lnTo>
                <a:pt x="1680353" y="272484"/>
              </a:lnTo>
              <a:lnTo>
                <a:pt x="1680353" y="399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ECE1CB-625F-456D-A5B5-D1CC2562C83D}">
      <dsp:nvSpPr>
        <dsp:cNvPr id="0" name=""/>
        <dsp:cNvSpPr/>
      </dsp:nvSpPr>
      <dsp:spPr>
        <a:xfrm>
          <a:off x="2322050" y="1556315"/>
          <a:ext cx="91440" cy="399847"/>
        </a:xfrm>
        <a:custGeom>
          <a:avLst/>
          <a:gdLst/>
          <a:ahLst/>
          <a:cxnLst/>
          <a:rect l="0" t="0" r="0" b="0"/>
          <a:pathLst>
            <a:path>
              <a:moveTo>
                <a:pt x="45720" y="0"/>
              </a:moveTo>
              <a:lnTo>
                <a:pt x="45720" y="399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64CF94-CCA4-4B9C-A038-32E0EA1B24CD}">
      <dsp:nvSpPr>
        <dsp:cNvPr id="0" name=""/>
        <dsp:cNvSpPr/>
      </dsp:nvSpPr>
      <dsp:spPr>
        <a:xfrm>
          <a:off x="687417" y="1556315"/>
          <a:ext cx="1680353" cy="399847"/>
        </a:xfrm>
        <a:custGeom>
          <a:avLst/>
          <a:gdLst/>
          <a:ahLst/>
          <a:cxnLst/>
          <a:rect l="0" t="0" r="0" b="0"/>
          <a:pathLst>
            <a:path>
              <a:moveTo>
                <a:pt x="1680353" y="0"/>
              </a:moveTo>
              <a:lnTo>
                <a:pt x="1680353" y="272484"/>
              </a:lnTo>
              <a:lnTo>
                <a:pt x="0" y="272484"/>
              </a:lnTo>
              <a:lnTo>
                <a:pt x="0" y="399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654A09-C2C1-4E0F-8919-99A1789EEDF9}">
      <dsp:nvSpPr>
        <dsp:cNvPr id="0" name=""/>
        <dsp:cNvSpPr/>
      </dsp:nvSpPr>
      <dsp:spPr>
        <a:xfrm>
          <a:off x="1680353" y="683295"/>
          <a:ext cx="1374834" cy="873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8A904-4C31-4C41-8532-518E0A7EAEEC}">
      <dsp:nvSpPr>
        <dsp:cNvPr id="0" name=""/>
        <dsp:cNvSpPr/>
      </dsp:nvSpPr>
      <dsp:spPr>
        <a:xfrm>
          <a:off x="1833112" y="828416"/>
          <a:ext cx="1374834" cy="873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JOB ENLARGEMENT</a:t>
          </a:r>
          <a:endParaRPr lang="en-US" sz="1500" kern="1200"/>
        </a:p>
      </dsp:txBody>
      <dsp:txXfrm>
        <a:off x="1858682" y="853986"/>
        <a:ext cx="1323694" cy="821880"/>
      </dsp:txXfrm>
    </dsp:sp>
    <dsp:sp modelId="{DC0D5254-BB8A-4D54-9709-10ADCF210D5D}">
      <dsp:nvSpPr>
        <dsp:cNvPr id="0" name=""/>
        <dsp:cNvSpPr/>
      </dsp:nvSpPr>
      <dsp:spPr>
        <a:xfrm>
          <a:off x="0" y="1956163"/>
          <a:ext cx="1374834" cy="873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4E57D-8850-4898-A910-2868E269911C}">
      <dsp:nvSpPr>
        <dsp:cNvPr id="0" name=""/>
        <dsp:cNvSpPr/>
      </dsp:nvSpPr>
      <dsp:spPr>
        <a:xfrm>
          <a:off x="152759" y="2101284"/>
          <a:ext cx="1374834" cy="873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ADDING TASK</a:t>
          </a:r>
          <a:endParaRPr lang="en-US" sz="1500" kern="1200"/>
        </a:p>
      </dsp:txBody>
      <dsp:txXfrm>
        <a:off x="178329" y="2126854"/>
        <a:ext cx="1323694" cy="821880"/>
      </dsp:txXfrm>
    </dsp:sp>
    <dsp:sp modelId="{016B1A07-77A4-4880-9870-815EC3567954}">
      <dsp:nvSpPr>
        <dsp:cNvPr id="0" name=""/>
        <dsp:cNvSpPr/>
      </dsp:nvSpPr>
      <dsp:spPr>
        <a:xfrm>
          <a:off x="1680353" y="1956163"/>
          <a:ext cx="1374834" cy="873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6751E-3C4D-4F62-8AC1-2DCC46258E0B}">
      <dsp:nvSpPr>
        <dsp:cNvPr id="0" name=""/>
        <dsp:cNvSpPr/>
      </dsp:nvSpPr>
      <dsp:spPr>
        <a:xfrm>
          <a:off x="1833112" y="2101284"/>
          <a:ext cx="1374834" cy="873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COMBINING TASK</a:t>
          </a:r>
          <a:endParaRPr lang="en-US" sz="1500" kern="1200"/>
        </a:p>
      </dsp:txBody>
      <dsp:txXfrm>
        <a:off x="1858682" y="2126854"/>
        <a:ext cx="1323694" cy="821880"/>
      </dsp:txXfrm>
    </dsp:sp>
    <dsp:sp modelId="{D97B0E77-AE44-4BB0-989C-3B07D8CDDDA0}">
      <dsp:nvSpPr>
        <dsp:cNvPr id="0" name=""/>
        <dsp:cNvSpPr/>
      </dsp:nvSpPr>
      <dsp:spPr>
        <a:xfrm>
          <a:off x="3360706" y="1956163"/>
          <a:ext cx="1374834" cy="873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31F3F-2C03-4CBD-8689-2C5C7AD25A0B}">
      <dsp:nvSpPr>
        <dsp:cNvPr id="0" name=""/>
        <dsp:cNvSpPr/>
      </dsp:nvSpPr>
      <dsp:spPr>
        <a:xfrm>
          <a:off x="3513466" y="2101284"/>
          <a:ext cx="1374834" cy="873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MULTI-SKILLING</a:t>
          </a:r>
          <a:endParaRPr lang="en-US" sz="1500" kern="1200"/>
        </a:p>
      </dsp:txBody>
      <dsp:txXfrm>
        <a:off x="3539036" y="2126854"/>
        <a:ext cx="1323694" cy="821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A0251-B5C3-4565-8D40-E4C7F681F840}">
      <dsp:nvSpPr>
        <dsp:cNvPr id="0" name=""/>
        <dsp:cNvSpPr/>
      </dsp:nvSpPr>
      <dsp:spPr>
        <a:xfrm>
          <a:off x="0" y="2857"/>
          <a:ext cx="4572000" cy="60864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D4414A8-B398-43C0-87BE-3D469DA4720D}">
      <dsp:nvSpPr>
        <dsp:cNvPr id="0" name=""/>
        <dsp:cNvSpPr/>
      </dsp:nvSpPr>
      <dsp:spPr>
        <a:xfrm>
          <a:off x="184115" y="139803"/>
          <a:ext cx="334756" cy="334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71F8CE-E288-41EC-A056-C49190953F03}">
      <dsp:nvSpPr>
        <dsp:cNvPr id="0" name=""/>
        <dsp:cNvSpPr/>
      </dsp:nvSpPr>
      <dsp:spPr>
        <a:xfrm>
          <a:off x="702987" y="2857"/>
          <a:ext cx="3869012" cy="60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5" tIns="64415" rIns="64415" bIns="64415" numCol="1" spcCol="1270" anchor="ctr" anchorCtr="0">
          <a:noAutofit/>
        </a:bodyPr>
        <a:lstStyle/>
        <a:p>
          <a:pPr marL="0" lvl="0" indent="0" algn="l" defTabSz="666750">
            <a:lnSpc>
              <a:spcPct val="100000"/>
            </a:lnSpc>
            <a:spcBef>
              <a:spcPct val="0"/>
            </a:spcBef>
            <a:spcAft>
              <a:spcPct val="35000"/>
            </a:spcAft>
            <a:buNone/>
          </a:pPr>
          <a:r>
            <a:rPr lang="en-US" sz="1500" kern="1200"/>
            <a:t>Skill development</a:t>
          </a:r>
        </a:p>
      </dsp:txBody>
      <dsp:txXfrm>
        <a:off x="702987" y="2857"/>
        <a:ext cx="3869012" cy="608647"/>
      </dsp:txXfrm>
    </dsp:sp>
    <dsp:sp modelId="{7E237C8B-D524-42BC-A405-FE72F5744F90}">
      <dsp:nvSpPr>
        <dsp:cNvPr id="0" name=""/>
        <dsp:cNvSpPr/>
      </dsp:nvSpPr>
      <dsp:spPr>
        <a:xfrm>
          <a:off x="0" y="763666"/>
          <a:ext cx="4572000" cy="60864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7E7E87-AD55-4041-B45B-B87079625DB0}">
      <dsp:nvSpPr>
        <dsp:cNvPr id="0" name=""/>
        <dsp:cNvSpPr/>
      </dsp:nvSpPr>
      <dsp:spPr>
        <a:xfrm>
          <a:off x="184115" y="900612"/>
          <a:ext cx="334756" cy="334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7B289E-D911-48E2-97BA-26A2D958F1C1}">
      <dsp:nvSpPr>
        <dsp:cNvPr id="0" name=""/>
        <dsp:cNvSpPr/>
      </dsp:nvSpPr>
      <dsp:spPr>
        <a:xfrm>
          <a:off x="702987" y="763666"/>
          <a:ext cx="3869012" cy="60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5" tIns="64415" rIns="64415" bIns="64415" numCol="1" spcCol="1270" anchor="ctr" anchorCtr="0">
          <a:noAutofit/>
        </a:bodyPr>
        <a:lstStyle/>
        <a:p>
          <a:pPr marL="0" lvl="0" indent="0" algn="l" defTabSz="666750">
            <a:lnSpc>
              <a:spcPct val="100000"/>
            </a:lnSpc>
            <a:spcBef>
              <a:spcPct val="0"/>
            </a:spcBef>
            <a:spcAft>
              <a:spcPct val="35000"/>
            </a:spcAft>
            <a:buNone/>
          </a:pPr>
          <a:r>
            <a:rPr lang="en-US" sz="1500" kern="1200"/>
            <a:t>Employee engagement and motivation</a:t>
          </a:r>
        </a:p>
      </dsp:txBody>
      <dsp:txXfrm>
        <a:off x="702987" y="763666"/>
        <a:ext cx="3869012" cy="608647"/>
      </dsp:txXfrm>
    </dsp:sp>
    <dsp:sp modelId="{C4D9ABA2-598B-4004-A65D-71539EF437AF}">
      <dsp:nvSpPr>
        <dsp:cNvPr id="0" name=""/>
        <dsp:cNvSpPr/>
      </dsp:nvSpPr>
      <dsp:spPr>
        <a:xfrm>
          <a:off x="0" y="1524476"/>
          <a:ext cx="4572000" cy="60864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8DA39B5-CD26-4393-9155-6A08997E5BEF}">
      <dsp:nvSpPr>
        <dsp:cNvPr id="0" name=""/>
        <dsp:cNvSpPr/>
      </dsp:nvSpPr>
      <dsp:spPr>
        <a:xfrm>
          <a:off x="184115" y="1661421"/>
          <a:ext cx="334756" cy="334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749B377-D0C5-4E84-8198-380561ABBFCC}">
      <dsp:nvSpPr>
        <dsp:cNvPr id="0" name=""/>
        <dsp:cNvSpPr/>
      </dsp:nvSpPr>
      <dsp:spPr>
        <a:xfrm>
          <a:off x="702987" y="1524476"/>
          <a:ext cx="3869012" cy="60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5" tIns="64415" rIns="64415" bIns="64415" numCol="1" spcCol="1270" anchor="ctr" anchorCtr="0">
          <a:noAutofit/>
        </a:bodyPr>
        <a:lstStyle/>
        <a:p>
          <a:pPr marL="0" lvl="0" indent="0" algn="l" defTabSz="666750">
            <a:lnSpc>
              <a:spcPct val="100000"/>
            </a:lnSpc>
            <a:spcBef>
              <a:spcPct val="0"/>
            </a:spcBef>
            <a:spcAft>
              <a:spcPct val="35000"/>
            </a:spcAft>
            <a:buNone/>
          </a:pPr>
          <a:r>
            <a:rPr lang="en-US" sz="1500" kern="1200"/>
            <a:t>Succession planning and talent development</a:t>
          </a:r>
        </a:p>
      </dsp:txBody>
      <dsp:txXfrm>
        <a:off x="702987" y="1524476"/>
        <a:ext cx="3869012" cy="608647"/>
      </dsp:txXfrm>
    </dsp:sp>
    <dsp:sp modelId="{C03E4643-0794-47EB-914D-A45144F1975A}">
      <dsp:nvSpPr>
        <dsp:cNvPr id="0" name=""/>
        <dsp:cNvSpPr/>
      </dsp:nvSpPr>
      <dsp:spPr>
        <a:xfrm>
          <a:off x="0" y="2285285"/>
          <a:ext cx="4572000" cy="60864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422F97-69AA-4EE4-9791-A12902188F70}">
      <dsp:nvSpPr>
        <dsp:cNvPr id="0" name=""/>
        <dsp:cNvSpPr/>
      </dsp:nvSpPr>
      <dsp:spPr>
        <a:xfrm>
          <a:off x="184115" y="2422231"/>
          <a:ext cx="334756" cy="334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57620EA-64D5-47C4-AB16-D7B3F92013C2}">
      <dsp:nvSpPr>
        <dsp:cNvPr id="0" name=""/>
        <dsp:cNvSpPr/>
      </dsp:nvSpPr>
      <dsp:spPr>
        <a:xfrm>
          <a:off x="702987" y="2285285"/>
          <a:ext cx="3869012" cy="60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5" tIns="64415" rIns="64415" bIns="64415" numCol="1" spcCol="1270" anchor="ctr" anchorCtr="0">
          <a:noAutofit/>
        </a:bodyPr>
        <a:lstStyle/>
        <a:p>
          <a:pPr marL="0" lvl="0" indent="0" algn="l" defTabSz="666750">
            <a:lnSpc>
              <a:spcPct val="100000"/>
            </a:lnSpc>
            <a:spcBef>
              <a:spcPct val="0"/>
            </a:spcBef>
            <a:spcAft>
              <a:spcPct val="35000"/>
            </a:spcAft>
            <a:buNone/>
          </a:pPr>
          <a:r>
            <a:rPr lang="en-US" sz="1500" kern="1200"/>
            <a:t>Knowledge transfer and cross-training</a:t>
          </a:r>
        </a:p>
      </dsp:txBody>
      <dsp:txXfrm>
        <a:off x="702987" y="2285285"/>
        <a:ext cx="3869012" cy="608647"/>
      </dsp:txXfrm>
    </dsp:sp>
    <dsp:sp modelId="{A80528B6-EDD5-418C-A86F-473AA4B4AF11}">
      <dsp:nvSpPr>
        <dsp:cNvPr id="0" name=""/>
        <dsp:cNvSpPr/>
      </dsp:nvSpPr>
      <dsp:spPr>
        <a:xfrm>
          <a:off x="0" y="3046095"/>
          <a:ext cx="4572000" cy="60864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DA58313-303F-410B-98F9-F94BDF57D3E9}">
      <dsp:nvSpPr>
        <dsp:cNvPr id="0" name=""/>
        <dsp:cNvSpPr/>
      </dsp:nvSpPr>
      <dsp:spPr>
        <a:xfrm>
          <a:off x="184115" y="3183040"/>
          <a:ext cx="334756" cy="334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CD5C27-3804-4EDF-8552-8CE0BD9A21C7}">
      <dsp:nvSpPr>
        <dsp:cNvPr id="0" name=""/>
        <dsp:cNvSpPr/>
      </dsp:nvSpPr>
      <dsp:spPr>
        <a:xfrm>
          <a:off x="702987" y="3046095"/>
          <a:ext cx="3869012" cy="60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5" tIns="64415" rIns="64415" bIns="64415" numCol="1" spcCol="1270" anchor="ctr" anchorCtr="0">
          <a:noAutofit/>
        </a:bodyPr>
        <a:lstStyle/>
        <a:p>
          <a:pPr marL="0" lvl="0" indent="0" algn="l" defTabSz="666750">
            <a:lnSpc>
              <a:spcPct val="100000"/>
            </a:lnSpc>
            <a:spcBef>
              <a:spcPct val="0"/>
            </a:spcBef>
            <a:spcAft>
              <a:spcPct val="35000"/>
            </a:spcAft>
            <a:buNone/>
          </a:pPr>
          <a:r>
            <a:rPr lang="en-US" sz="1500" kern="1200"/>
            <a:t>Enhanced organizational flexibility and adaptability</a:t>
          </a:r>
        </a:p>
      </dsp:txBody>
      <dsp:txXfrm>
        <a:off x="702987" y="3046095"/>
        <a:ext cx="3869012" cy="6086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D6CE7-477D-43C1-8734-C1389E05F8FB}">
      <dsp:nvSpPr>
        <dsp:cNvPr id="0" name=""/>
        <dsp:cNvSpPr/>
      </dsp:nvSpPr>
      <dsp:spPr>
        <a:xfrm>
          <a:off x="0" y="38484"/>
          <a:ext cx="10515600"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a:t>Horizontal Job Rotation</a:t>
          </a:r>
          <a:endParaRPr lang="en-US" sz="2700" kern="1200"/>
        </a:p>
      </dsp:txBody>
      <dsp:txXfrm>
        <a:off x="31613" y="70097"/>
        <a:ext cx="10452374" cy="584369"/>
      </dsp:txXfrm>
    </dsp:sp>
    <dsp:sp modelId="{78567F75-C319-402C-B664-0C902E76C36C}">
      <dsp:nvSpPr>
        <dsp:cNvPr id="0" name=""/>
        <dsp:cNvSpPr/>
      </dsp:nvSpPr>
      <dsp:spPr>
        <a:xfrm>
          <a:off x="0" y="763839"/>
          <a:ext cx="10515600"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a:t>Vertical Job Rotation</a:t>
          </a:r>
          <a:endParaRPr lang="en-US" sz="2700" kern="1200"/>
        </a:p>
      </dsp:txBody>
      <dsp:txXfrm>
        <a:off x="31613" y="795452"/>
        <a:ext cx="10452374" cy="584369"/>
      </dsp:txXfrm>
    </dsp:sp>
    <dsp:sp modelId="{F94C4DED-E250-45A5-AA8D-BDD2A16A5E13}">
      <dsp:nvSpPr>
        <dsp:cNvPr id="0" name=""/>
        <dsp:cNvSpPr/>
      </dsp:nvSpPr>
      <dsp:spPr>
        <a:xfrm>
          <a:off x="0" y="1489194"/>
          <a:ext cx="10515600"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a:t>Departmental Job Rotation</a:t>
          </a:r>
          <a:endParaRPr lang="en-US" sz="2700" kern="1200"/>
        </a:p>
      </dsp:txBody>
      <dsp:txXfrm>
        <a:off x="31613" y="1520807"/>
        <a:ext cx="10452374" cy="584369"/>
      </dsp:txXfrm>
    </dsp:sp>
    <dsp:sp modelId="{3B634748-4EEF-4A16-B105-5F825547EAA4}">
      <dsp:nvSpPr>
        <dsp:cNvPr id="0" name=""/>
        <dsp:cNvSpPr/>
      </dsp:nvSpPr>
      <dsp:spPr>
        <a:xfrm>
          <a:off x="0" y="2214549"/>
          <a:ext cx="10515600"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a:t>Geographic Job Rotation</a:t>
          </a:r>
        </a:p>
      </dsp:txBody>
      <dsp:txXfrm>
        <a:off x="31613" y="2246162"/>
        <a:ext cx="10452374" cy="584369"/>
      </dsp:txXfrm>
    </dsp:sp>
    <dsp:sp modelId="{318868C4-B1F4-4787-A99D-E2086E7E5D88}">
      <dsp:nvSpPr>
        <dsp:cNvPr id="0" name=""/>
        <dsp:cNvSpPr/>
      </dsp:nvSpPr>
      <dsp:spPr>
        <a:xfrm>
          <a:off x="0" y="2939904"/>
          <a:ext cx="10515600"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a:t>Time-Based Job Rotation</a:t>
          </a:r>
        </a:p>
      </dsp:txBody>
      <dsp:txXfrm>
        <a:off x="31613" y="2971517"/>
        <a:ext cx="10452374" cy="584369"/>
      </dsp:txXfrm>
    </dsp:sp>
    <dsp:sp modelId="{FA591A41-D73B-4271-BF55-021F84BBE3F2}">
      <dsp:nvSpPr>
        <dsp:cNvPr id="0" name=""/>
        <dsp:cNvSpPr/>
      </dsp:nvSpPr>
      <dsp:spPr>
        <a:xfrm>
          <a:off x="0" y="3665259"/>
          <a:ext cx="10515600"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a:t>Project-Based Job Rotation</a:t>
          </a:r>
        </a:p>
      </dsp:txBody>
      <dsp:txXfrm>
        <a:off x="31613" y="3696872"/>
        <a:ext cx="10452374"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implypsychology.org/self-actualization.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8A3C5982-C315-3B9A-A448-58703A667CBB}"/>
              </a:ext>
            </a:extLst>
          </p:cNvPr>
          <p:cNvPicPr>
            <a:picLocks noChangeAspect="1"/>
          </p:cNvPicPr>
          <p:nvPr/>
        </p:nvPicPr>
        <p:blipFill rotWithShape="1">
          <a:blip r:embed="rId2"/>
          <a:srcRect t="9090" r="18146" b="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A846F-8AF1-EF04-A6B6-3B1F7DE44F33}"/>
              </a:ext>
            </a:extLst>
          </p:cNvPr>
          <p:cNvSpPr>
            <a:spLocks noGrp="1"/>
          </p:cNvSpPr>
          <p:nvPr>
            <p:ph type="ctrTitle"/>
          </p:nvPr>
        </p:nvSpPr>
        <p:spPr>
          <a:xfrm>
            <a:off x="477981" y="1122363"/>
            <a:ext cx="4023360" cy="3204134"/>
          </a:xfrm>
        </p:spPr>
        <p:txBody>
          <a:bodyPr anchor="b">
            <a:normAutofit/>
          </a:bodyPr>
          <a:lstStyle/>
          <a:p>
            <a:pPr algn="l"/>
            <a:r>
              <a:rPr lang="en-US" sz="4800">
                <a:solidFill>
                  <a:schemeClr val="bg1"/>
                </a:solidFill>
                <a:ea typeface="Calibri Light"/>
                <a:cs typeface="Calibri Light"/>
              </a:rPr>
              <a:t>HUMAN RESOURCE DEVELOPMENT</a:t>
            </a:r>
            <a:endParaRPr lang="en-US" sz="4800">
              <a:solidFill>
                <a:schemeClr val="bg1"/>
              </a:solidFill>
            </a:endParaRPr>
          </a:p>
        </p:txBody>
      </p:sp>
      <p:sp>
        <p:nvSpPr>
          <p:cNvPr id="3" name="Subtitle 2">
            <a:extLst>
              <a:ext uri="{FF2B5EF4-FFF2-40B4-BE49-F238E27FC236}">
                <a16:creationId xmlns:a16="http://schemas.microsoft.com/office/drawing/2014/main" id="{1D44C2E7-9D7E-5BE5-456F-3F1D761CBC7A}"/>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a:solidFill>
                  <a:schemeClr val="bg1"/>
                </a:solidFill>
                <a:ea typeface="Calibri"/>
                <a:cs typeface="Calibri"/>
              </a:rPr>
              <a:t>UNIT-3 PART-I</a:t>
            </a:r>
            <a:endParaRPr lang="en-US" sz="20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942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F3362-7B51-F5A2-E0C1-2EE184C04077}"/>
              </a:ext>
            </a:extLst>
          </p:cNvPr>
          <p:cNvSpPr>
            <a:spLocks noGrp="1"/>
          </p:cNvSpPr>
          <p:nvPr>
            <p:ph type="title"/>
          </p:nvPr>
        </p:nvSpPr>
        <p:spPr>
          <a:xfrm>
            <a:off x="635000" y="640823"/>
            <a:ext cx="3418659" cy="5583148"/>
          </a:xfrm>
        </p:spPr>
        <p:txBody>
          <a:bodyPr anchor="ctr">
            <a:normAutofit/>
          </a:bodyPr>
          <a:lstStyle/>
          <a:p>
            <a:r>
              <a:rPr lang="en-US" sz="5400" i="1">
                <a:ea typeface="Calibri Light"/>
                <a:cs typeface="Calibri Light"/>
              </a:rPr>
              <a:t>FEATURES OF A GOOD JOB DESIGN</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497353E-AC4D-6062-2177-2A73C59A5C00}"/>
              </a:ext>
            </a:extLst>
          </p:cNvPr>
          <p:cNvGraphicFramePr>
            <a:graphicFrameLocks noGrp="1"/>
          </p:cNvGraphicFramePr>
          <p:nvPr>
            <p:ph idx="1"/>
            <p:extLst>
              <p:ext uri="{D42A27DB-BD31-4B8C-83A1-F6EECF244321}">
                <p14:modId xmlns:p14="http://schemas.microsoft.com/office/powerpoint/2010/main" val="23215439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59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0C5CCD8-0EE5-5A26-6866-F96474861202}"/>
              </a:ext>
            </a:extLst>
          </p:cNvPr>
          <p:cNvGraphicFramePr>
            <a:graphicFrameLocks noGrp="1"/>
          </p:cNvGraphicFramePr>
          <p:nvPr>
            <p:ph idx="1"/>
            <p:extLst>
              <p:ext uri="{D42A27DB-BD31-4B8C-83A1-F6EECF244321}">
                <p14:modId xmlns:p14="http://schemas.microsoft.com/office/powerpoint/2010/main" val="3956023197"/>
              </p:ext>
            </p:extLst>
          </p:nvPr>
        </p:nvGraphicFramePr>
        <p:xfrm>
          <a:off x="2204049" y="1092380"/>
          <a:ext cx="11536392" cy="466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62" name="Title 1">
            <a:extLst>
              <a:ext uri="{FF2B5EF4-FFF2-40B4-BE49-F238E27FC236}">
                <a16:creationId xmlns:a16="http://schemas.microsoft.com/office/drawing/2014/main" id="{EE637B61-4F11-3938-359E-2218B8094202}"/>
              </a:ext>
            </a:extLst>
          </p:cNvPr>
          <p:cNvSpPr>
            <a:spLocks noGrp="1"/>
          </p:cNvSpPr>
          <p:nvPr/>
        </p:nvSpPr>
        <p:spPr>
          <a:xfrm>
            <a:off x="694426" y="1529690"/>
            <a:ext cx="3010619" cy="45173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i="1">
                <a:cs typeface="Calibri Light"/>
              </a:rPr>
              <a:t>FACTORS AFFECTING</a:t>
            </a:r>
            <a:endParaRPr lang="en-US" sz="4800"/>
          </a:p>
          <a:p>
            <a:pPr algn="ctr"/>
            <a:r>
              <a:rPr lang="en-US" sz="4800" b="1" i="1">
                <a:cs typeface="Calibri Light"/>
              </a:rPr>
              <a:t>JOB </a:t>
            </a:r>
            <a:endParaRPr lang="en-US" sz="4800">
              <a:cs typeface="Calibri Light"/>
            </a:endParaRPr>
          </a:p>
          <a:p>
            <a:pPr algn="ctr"/>
            <a:r>
              <a:rPr lang="en-US" sz="4800" b="1" i="1">
                <a:cs typeface="Calibri Light"/>
              </a:rPr>
              <a:t>DESIGN</a:t>
            </a:r>
            <a:endParaRPr lang="en-US" sz="4800">
              <a:cs typeface="Calibri Light"/>
            </a:endParaRPr>
          </a:p>
        </p:txBody>
      </p:sp>
      <p:cxnSp>
        <p:nvCxnSpPr>
          <p:cNvPr id="1612" name="Straight Arrow Connector 1611">
            <a:extLst>
              <a:ext uri="{FF2B5EF4-FFF2-40B4-BE49-F238E27FC236}">
                <a16:creationId xmlns:a16="http://schemas.microsoft.com/office/drawing/2014/main" id="{1FE6EE84-A798-5D4E-6F77-31C763F00208}"/>
              </a:ext>
            </a:extLst>
          </p:cNvPr>
          <p:cNvCxnSpPr/>
          <p:nvPr/>
        </p:nvCxnSpPr>
        <p:spPr>
          <a:xfrm>
            <a:off x="4559598" y="613015"/>
            <a:ext cx="151654" cy="5615795"/>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620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1AAD-3512-F0B8-248C-A1CD33CFAB24}"/>
              </a:ext>
            </a:extLst>
          </p:cNvPr>
          <p:cNvSpPr>
            <a:spLocks noGrp="1"/>
          </p:cNvSpPr>
          <p:nvPr>
            <p:ph type="title"/>
          </p:nvPr>
        </p:nvSpPr>
        <p:spPr/>
        <p:txBody>
          <a:bodyPr>
            <a:normAutofit/>
          </a:bodyPr>
          <a:lstStyle/>
          <a:p>
            <a:r>
              <a:rPr lang="en-US" sz="4000" b="1" i="1">
                <a:cs typeface="Calibri Light"/>
              </a:rPr>
              <a:t>JOB SIMPLIFICATION</a:t>
            </a:r>
          </a:p>
        </p:txBody>
      </p:sp>
      <p:sp>
        <p:nvSpPr>
          <p:cNvPr id="3" name="Content Placeholder 2">
            <a:extLst>
              <a:ext uri="{FF2B5EF4-FFF2-40B4-BE49-F238E27FC236}">
                <a16:creationId xmlns:a16="http://schemas.microsoft.com/office/drawing/2014/main" id="{C0BE6499-F32C-13A8-6600-812BDAF61DAD}"/>
              </a:ext>
            </a:extLst>
          </p:cNvPr>
          <p:cNvSpPr>
            <a:spLocks noGrp="1"/>
          </p:cNvSpPr>
          <p:nvPr>
            <p:ph idx="1"/>
          </p:nvPr>
        </p:nvSpPr>
        <p:spPr>
          <a:xfrm>
            <a:off x="838200" y="1523701"/>
            <a:ext cx="10515600" cy="4653262"/>
          </a:xfrm>
        </p:spPr>
        <p:txBody>
          <a:bodyPr vert="horz" lIns="91440" tIns="45720" rIns="91440" bIns="45720" rtlCol="0" anchor="t">
            <a:noAutofit/>
          </a:bodyPr>
          <a:lstStyle/>
          <a:p>
            <a:pPr marL="0" indent="0">
              <a:buNone/>
            </a:pPr>
            <a:r>
              <a:rPr lang="en-US" sz="1800">
                <a:latin typeface="Georgia"/>
                <a:ea typeface="+mn-lt"/>
                <a:cs typeface="+mn-lt"/>
              </a:rPr>
              <a:t>In layman’s terms, job simplification involves breaking down a complex task into several simpler parts.</a:t>
            </a:r>
            <a:endParaRPr lang="en-US"/>
          </a:p>
          <a:p>
            <a:pPr marL="0" indent="0">
              <a:buNone/>
            </a:pPr>
            <a:r>
              <a:rPr lang="en-US" sz="1800" b="1">
                <a:latin typeface="Georgia"/>
                <a:ea typeface="+mn-lt"/>
                <a:cs typeface="+mn-lt"/>
              </a:rPr>
              <a:t>Frederick Taylor</a:t>
            </a:r>
            <a:r>
              <a:rPr lang="en-US" sz="1800">
                <a:latin typeface="Georgia"/>
                <a:ea typeface="+mn-lt"/>
                <a:cs typeface="+mn-lt"/>
              </a:rPr>
              <a:t> was the first to endorse this approach. He proposed breaking down complex tasks into simple components, which are simple to learn and implement. The benefit is that a low skill level is required, it is less expensive for the organization, plus less error expectancy due to specialization.</a:t>
            </a:r>
          </a:p>
          <a:p>
            <a:pPr marL="0" indent="0">
              <a:buNone/>
            </a:pPr>
            <a:r>
              <a:rPr lang="en-US" sz="1800">
                <a:latin typeface="Georgia"/>
                <a:ea typeface="+mn-lt"/>
                <a:cs typeface="+mn-lt"/>
              </a:rPr>
              <a:t>Jobs are simplified or specialized here. A specific job is split up into small parts, with each piece assigned to a different person.</a:t>
            </a:r>
          </a:p>
          <a:p>
            <a:pPr marL="0" indent="0">
              <a:buNone/>
            </a:pPr>
            <a:r>
              <a:rPr lang="en-US" sz="1800">
                <a:latin typeface="Georgia"/>
                <a:ea typeface="+mn-lt"/>
                <a:cs typeface="+mn-lt"/>
              </a:rPr>
              <a:t>Job simplification entails: </a:t>
            </a:r>
            <a:endParaRPr lang="en-US" sz="1800">
              <a:latin typeface="Georgia"/>
              <a:cs typeface="Calibri"/>
            </a:endParaRPr>
          </a:p>
          <a:p>
            <a:r>
              <a:rPr lang="en-US" sz="1800">
                <a:latin typeface="Georgia"/>
                <a:ea typeface="+mn-lt"/>
                <a:cs typeface="+mn-lt"/>
              </a:rPr>
              <a:t>Work mechanical processing </a:t>
            </a:r>
            <a:endParaRPr lang="en-US" sz="1800">
              <a:latin typeface="Georgia"/>
              <a:cs typeface="Calibri"/>
            </a:endParaRPr>
          </a:p>
          <a:p>
            <a:r>
              <a:rPr lang="en-US" sz="1800">
                <a:latin typeface="Georgia"/>
                <a:ea typeface="+mn-lt"/>
                <a:cs typeface="+mn-lt"/>
              </a:rPr>
              <a:t>Repeating work operations</a:t>
            </a:r>
            <a:endParaRPr lang="en-US" sz="1800">
              <a:latin typeface="Georgia"/>
              <a:cs typeface="Calibri"/>
            </a:endParaRPr>
          </a:p>
          <a:p>
            <a:r>
              <a:rPr lang="en-US" sz="1800">
                <a:latin typeface="Georgia"/>
                <a:ea typeface="+mn-lt"/>
                <a:cs typeface="+mn-lt"/>
              </a:rPr>
              <a:t>Working on one part of the production</a:t>
            </a:r>
            <a:endParaRPr lang="en-US" sz="1800">
              <a:latin typeface="Georgia"/>
              <a:cs typeface="Calibri"/>
            </a:endParaRPr>
          </a:p>
          <a:p>
            <a:r>
              <a:rPr lang="en-US" sz="1800">
                <a:latin typeface="Georgia"/>
                <a:ea typeface="+mn-lt"/>
                <a:cs typeface="+mn-lt"/>
              </a:rPr>
              <a:t>Early identification of tools and skills</a:t>
            </a:r>
            <a:endParaRPr lang="en-US" sz="1800">
              <a:latin typeface="Georgia"/>
              <a:cs typeface="Calibri"/>
            </a:endParaRPr>
          </a:p>
          <a:p>
            <a:r>
              <a:rPr lang="en-US" sz="1800">
                <a:latin typeface="Georgia"/>
                <a:ea typeface="+mn-lt"/>
                <a:cs typeface="+mn-lt"/>
              </a:rPr>
              <a:t> Few skills required</a:t>
            </a:r>
            <a:endParaRPr lang="en-US" sz="1800">
              <a:latin typeface="Georgia"/>
              <a:cs typeface="Calibri"/>
            </a:endParaRPr>
          </a:p>
          <a:p>
            <a:pPr marL="0" indent="0">
              <a:buNone/>
            </a:pPr>
            <a:endParaRPr lang="en-US" sz="1400">
              <a:solidFill>
                <a:srgbClr val="2F3D3C"/>
              </a:solidFill>
              <a:latin typeface="Georgia"/>
              <a:ea typeface="+mn-lt"/>
              <a:cs typeface="+mn-lt"/>
            </a:endParaRPr>
          </a:p>
        </p:txBody>
      </p:sp>
    </p:spTree>
    <p:extLst>
      <p:ext uri="{BB962C8B-B14F-4D97-AF65-F5344CB8AC3E}">
        <p14:creationId xmlns:p14="http://schemas.microsoft.com/office/powerpoint/2010/main" val="390618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65864-7A30-85EB-5389-25BD88139EBA}"/>
              </a:ext>
            </a:extLst>
          </p:cNvPr>
          <p:cNvSpPr>
            <a:spLocks noGrp="1"/>
          </p:cNvSpPr>
          <p:nvPr>
            <p:ph type="title"/>
          </p:nvPr>
        </p:nvSpPr>
        <p:spPr>
          <a:xfrm>
            <a:off x="1155556" y="6214530"/>
            <a:ext cx="4284418" cy="321736"/>
          </a:xfrm>
        </p:spPr>
        <p:txBody>
          <a:bodyPr vert="horz" lIns="91440" tIns="45720" rIns="91440" bIns="45720" rtlCol="0" anchor="b">
            <a:normAutofit/>
          </a:bodyPr>
          <a:lstStyle/>
          <a:p>
            <a:endParaRPr lang="en-US" sz="1500">
              <a:solidFill>
                <a:schemeClr val="bg1"/>
              </a:solidFill>
            </a:endParaRPr>
          </a:p>
          <a:p>
            <a:endParaRPr lang="en-US" sz="1500">
              <a:solidFill>
                <a:schemeClr val="bg1"/>
              </a:solidFill>
            </a:endParaRPr>
          </a:p>
        </p:txBody>
      </p:sp>
      <p:sp>
        <p:nvSpPr>
          <p:cNvPr id="27" name="Rectangle 2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Job Simplification: A Comprehensive Guide+ 5-step Process">
            <a:extLst>
              <a:ext uri="{FF2B5EF4-FFF2-40B4-BE49-F238E27FC236}">
                <a16:creationId xmlns:a16="http://schemas.microsoft.com/office/drawing/2014/main" id="{6780CD9D-3362-965A-2F7F-A8ABAAF19BD8}"/>
              </a:ext>
            </a:extLst>
          </p:cNvPr>
          <p:cNvPicPr>
            <a:picLocks noChangeAspect="1"/>
          </p:cNvPicPr>
          <p:nvPr/>
        </p:nvPicPr>
        <p:blipFill rotWithShape="1">
          <a:blip r:embed="rId2"/>
          <a:srcRect r="248" b="2"/>
          <a:stretch/>
        </p:blipFill>
        <p:spPr>
          <a:xfrm>
            <a:off x="1155556" y="637761"/>
            <a:ext cx="9889765" cy="5576763"/>
          </a:xfrm>
          <a:prstGeom prst="rect">
            <a:avLst/>
          </a:prstGeom>
        </p:spPr>
      </p:pic>
    </p:spTree>
    <p:extLst>
      <p:ext uri="{BB962C8B-B14F-4D97-AF65-F5344CB8AC3E}">
        <p14:creationId xmlns:p14="http://schemas.microsoft.com/office/powerpoint/2010/main" val="262691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Why is Job Simplification Important">
            <a:extLst>
              <a:ext uri="{FF2B5EF4-FFF2-40B4-BE49-F238E27FC236}">
                <a16:creationId xmlns:a16="http://schemas.microsoft.com/office/drawing/2014/main" id="{ACECA844-1E98-9F1B-FD57-B6751103A23E}"/>
              </a:ext>
            </a:extLst>
          </p:cNvPr>
          <p:cNvPicPr>
            <a:picLocks noGrp="1" noChangeAspect="1"/>
          </p:cNvPicPr>
          <p:nvPr>
            <p:ph idx="1"/>
          </p:nvPr>
        </p:nvPicPr>
        <p:blipFill rotWithShape="1">
          <a:blip r:embed="rId2"/>
          <a:srcRect/>
          <a:stretch/>
        </p:blipFill>
        <p:spPr>
          <a:xfrm>
            <a:off x="20" y="-431311"/>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026741-A4B9-5EFF-8E75-A126F817F269}"/>
              </a:ext>
            </a:extLst>
          </p:cNvPr>
          <p:cNvSpPr>
            <a:spLocks noGrp="1"/>
          </p:cNvSpPr>
          <p:nvPr>
            <p:ph type="title"/>
          </p:nvPr>
        </p:nvSpPr>
        <p:spPr>
          <a:xfrm>
            <a:off x="595762" y="5676674"/>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IMPORTANCE OF JOB SIMPLIFICATION</a:t>
            </a:r>
          </a:p>
        </p:txBody>
      </p:sp>
    </p:spTree>
    <p:extLst>
      <p:ext uri="{BB962C8B-B14F-4D97-AF65-F5344CB8AC3E}">
        <p14:creationId xmlns:p14="http://schemas.microsoft.com/office/powerpoint/2010/main" val="110822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sadvantages of job simplification">
            <a:extLst>
              <a:ext uri="{FF2B5EF4-FFF2-40B4-BE49-F238E27FC236}">
                <a16:creationId xmlns:a16="http://schemas.microsoft.com/office/drawing/2014/main" id="{6BE104C2-5BBA-3F72-A131-E4C9B8E6D5B4}"/>
              </a:ext>
            </a:extLst>
          </p:cNvPr>
          <p:cNvPicPr>
            <a:picLocks noGrp="1" noChangeAspect="1"/>
          </p:cNvPicPr>
          <p:nvPr>
            <p:ph idx="1"/>
          </p:nvPr>
        </p:nvPicPr>
        <p:blipFill rotWithShape="1">
          <a:blip r:embed="rId2"/>
          <a:stretch/>
        </p:blipFill>
        <p:spPr>
          <a:xfrm>
            <a:off x="1143941" y="643467"/>
            <a:ext cx="9904118" cy="5571066"/>
          </a:xfrm>
          <a:prstGeom prst="rect">
            <a:avLst/>
          </a:prstGeom>
        </p:spPr>
      </p:pic>
    </p:spTree>
    <p:extLst>
      <p:ext uri="{BB962C8B-B14F-4D97-AF65-F5344CB8AC3E}">
        <p14:creationId xmlns:p14="http://schemas.microsoft.com/office/powerpoint/2010/main" val="135133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5 Best Practices to Implement Job Simplification">
            <a:extLst>
              <a:ext uri="{FF2B5EF4-FFF2-40B4-BE49-F238E27FC236}">
                <a16:creationId xmlns:a16="http://schemas.microsoft.com/office/drawing/2014/main" id="{1170D081-1666-A2B3-65CC-4405C35C4ECF}"/>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68680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C823-C8FA-4CE0-F9CC-5608F5630E7E}"/>
              </a:ext>
            </a:extLst>
          </p:cNvPr>
          <p:cNvSpPr>
            <a:spLocks noGrp="1"/>
          </p:cNvSpPr>
          <p:nvPr>
            <p:ph type="title"/>
          </p:nvPr>
        </p:nvSpPr>
        <p:spPr>
          <a:xfrm>
            <a:off x="876693" y="741391"/>
            <a:ext cx="3973405" cy="1616203"/>
          </a:xfrm>
        </p:spPr>
        <p:txBody>
          <a:bodyPr anchor="b">
            <a:normAutofit/>
          </a:bodyPr>
          <a:lstStyle/>
          <a:p>
            <a:r>
              <a:rPr lang="en-US" sz="4000" b="1" i="1">
                <a:ea typeface="Calibri Light"/>
                <a:cs typeface="Calibri Light"/>
              </a:rPr>
              <a:t>JOB ENRICHMENT</a:t>
            </a:r>
            <a:endParaRPr lang="en-US" sz="4000" b="1" i="1">
              <a:cs typeface="Calibri Light"/>
            </a:endParaRPr>
          </a:p>
        </p:txBody>
      </p:sp>
      <p:sp>
        <p:nvSpPr>
          <p:cNvPr id="3" name="Content Placeholder 2">
            <a:extLst>
              <a:ext uri="{FF2B5EF4-FFF2-40B4-BE49-F238E27FC236}">
                <a16:creationId xmlns:a16="http://schemas.microsoft.com/office/drawing/2014/main" id="{E55A4296-F737-1FC6-D5CA-5C1C7F9B85B6}"/>
              </a:ext>
            </a:extLst>
          </p:cNvPr>
          <p:cNvSpPr>
            <a:spLocks noGrp="1"/>
          </p:cNvSpPr>
          <p:nvPr>
            <p:ph idx="1"/>
          </p:nvPr>
        </p:nvSpPr>
        <p:spPr>
          <a:xfrm>
            <a:off x="876693" y="2533476"/>
            <a:ext cx="3757745" cy="3447832"/>
          </a:xfrm>
        </p:spPr>
        <p:txBody>
          <a:bodyPr vert="horz" lIns="91440" tIns="45720" rIns="91440" bIns="45720" rtlCol="0" anchor="t">
            <a:normAutofit/>
          </a:bodyPr>
          <a:lstStyle/>
          <a:p>
            <a:pPr marL="0" indent="0">
              <a:buNone/>
            </a:pPr>
            <a:r>
              <a:rPr lang="en-US">
                <a:ea typeface="+mn-lt"/>
                <a:cs typeface="+mn-lt"/>
              </a:rPr>
              <a:t>Job enrichment is a strategy used to motivate employees by giving them increased responsibility and variety in their jobs.</a:t>
            </a:r>
          </a:p>
          <a:p>
            <a:pPr marL="0" indent="0">
              <a:buNone/>
            </a:pPr>
            <a:endParaRPr lang="en-US">
              <a:cs typeface="Calibri"/>
            </a:endParaRPr>
          </a:p>
          <a:p>
            <a:pPr marL="0" indent="0">
              <a:buNone/>
            </a:pPr>
            <a:endParaRPr lang="en-US" b="1">
              <a:cs typeface="Calibri"/>
            </a:endParaRPr>
          </a:p>
        </p:txBody>
      </p:sp>
      <p:pic>
        <p:nvPicPr>
          <p:cNvPr id="5" name="Picture 4" descr="Job Enrichment Meaning - YareliaddEwing">
            <a:extLst>
              <a:ext uri="{FF2B5EF4-FFF2-40B4-BE49-F238E27FC236}">
                <a16:creationId xmlns:a16="http://schemas.microsoft.com/office/drawing/2014/main" id="{48E51176-A017-0393-594F-DD371E62FADB}"/>
              </a:ext>
            </a:extLst>
          </p:cNvPr>
          <p:cNvPicPr>
            <a:picLocks noChangeAspect="1"/>
          </p:cNvPicPr>
          <p:nvPr/>
        </p:nvPicPr>
        <p:blipFill>
          <a:blip r:embed="rId2"/>
          <a:stretch>
            <a:fillRect/>
          </a:stretch>
        </p:blipFill>
        <p:spPr>
          <a:xfrm>
            <a:off x="4987672" y="1205371"/>
            <a:ext cx="6389346" cy="4456568"/>
          </a:xfrm>
          <a:prstGeom prst="rect">
            <a:avLst/>
          </a:prstGeom>
        </p:spPr>
      </p:pic>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6" name="Rectangle 1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082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3987-6477-7DDC-6C94-3758BF74CD65}"/>
              </a:ext>
            </a:extLst>
          </p:cNvPr>
          <p:cNvSpPr>
            <a:spLocks noGrp="1"/>
          </p:cNvSpPr>
          <p:nvPr>
            <p:ph type="title"/>
          </p:nvPr>
        </p:nvSpPr>
        <p:spPr/>
        <p:txBody>
          <a:bodyPr>
            <a:normAutofit/>
          </a:bodyPr>
          <a:lstStyle/>
          <a:p>
            <a:r>
              <a:rPr lang="en-US" sz="4000" b="1" u="sng"/>
              <a:t>JOB ENRICHMENT THEORY</a:t>
            </a:r>
            <a:r>
              <a:rPr lang="en-US" sz="4000" b="1" u="sng">
                <a:cs typeface="Calibri Light"/>
              </a:rPr>
              <a:t> </a:t>
            </a:r>
            <a:r>
              <a:rPr lang="en-US" sz="3200" b="1" i="1" u="sng">
                <a:cs typeface="Calibri Light"/>
              </a:rPr>
              <a:t>(HERZBERG'S TWO FACTOR THEORY)</a:t>
            </a:r>
            <a:endParaRPr lang="en-US" sz="3200" u="sng">
              <a:ea typeface="Calibri Light"/>
              <a:cs typeface="Calibri Light"/>
            </a:endParaRPr>
          </a:p>
        </p:txBody>
      </p:sp>
      <p:sp>
        <p:nvSpPr>
          <p:cNvPr id="3" name="Content Placeholder 2">
            <a:extLst>
              <a:ext uri="{FF2B5EF4-FFF2-40B4-BE49-F238E27FC236}">
                <a16:creationId xmlns:a16="http://schemas.microsoft.com/office/drawing/2014/main" id="{0FFD887C-0C43-D462-F209-E11EC0C1A9BB}"/>
              </a:ext>
            </a:extLst>
          </p:cNvPr>
          <p:cNvSpPr>
            <a:spLocks noGrp="1"/>
          </p:cNvSpPr>
          <p:nvPr>
            <p:ph idx="1"/>
          </p:nvPr>
        </p:nvSpPr>
        <p:spPr>
          <a:xfrm>
            <a:off x="421257" y="1825625"/>
            <a:ext cx="11478882" cy="4725149"/>
          </a:xfrm>
        </p:spPr>
        <p:txBody>
          <a:bodyPr vert="horz" lIns="91440" tIns="45720" rIns="91440" bIns="45720" rtlCol="0" anchor="t">
            <a:noAutofit/>
          </a:bodyPr>
          <a:lstStyle/>
          <a:p>
            <a:pPr marL="0" indent="0" algn="just">
              <a:buNone/>
            </a:pPr>
            <a:r>
              <a:rPr lang="en-US" sz="2000"/>
              <a:t>The concept of job enrichment was developed by the American psychologist Frederick Herzberg in the 1950s. The two-factor motivation theory, otherwise known as Herzberg’s motivation-hygiene theory or dual-factor theory, argues that there are separate sets of mutually exclusive factors in the workplace that either cause job satisfaction or dissatisfaction.</a:t>
            </a:r>
            <a:endParaRPr lang="en-US" sz="2000">
              <a:cs typeface="Calibri"/>
            </a:endParaRPr>
          </a:p>
          <a:p>
            <a:pPr algn="just">
              <a:buNone/>
            </a:pPr>
            <a:r>
              <a:rPr lang="en-US" sz="2000"/>
              <a:t>Generally, these factors encouraging job satisfaction relate to self-growth and self-actualization.</a:t>
            </a:r>
            <a:endParaRPr lang="en-US" sz="2000">
              <a:cs typeface="Calibri" panose="020F0502020204030204"/>
            </a:endParaRPr>
          </a:p>
          <a:p>
            <a:pPr algn="just">
              <a:buNone/>
            </a:pPr>
            <a:r>
              <a:rPr lang="en-US" sz="2000"/>
              <a:t>The two-factor motivation theory has become one of the most commonly used theoretical frameworks in job satisfaction research.</a:t>
            </a:r>
            <a:endParaRPr lang="en-US" sz="2000">
              <a:cs typeface="Calibri" panose="020F0502020204030204"/>
            </a:endParaRPr>
          </a:p>
          <a:p>
            <a:pPr algn="just">
              <a:buNone/>
            </a:pPr>
            <a:r>
              <a:rPr lang="en-US" sz="2000"/>
              <a:t>To Herzberg, motivators ensured job satisfaction, while a lack of hygiene factors spawned job dissatisfaction.</a:t>
            </a:r>
            <a:endParaRPr lang="en-US" sz="2000">
              <a:cs typeface="Calibri" panose="020F0502020204030204"/>
            </a:endParaRPr>
          </a:p>
          <a:p>
            <a:pPr algn="just">
              <a:buNone/>
            </a:pPr>
            <a:r>
              <a:rPr lang="en-US" sz="2000"/>
              <a:t>These so-called “satisfiers” (motivational factors) and “dissatisfiers” (a lack of hygiene factors) are dynamic, constantly interacting, highly subject to change, and relative to the employee. Certain satisfiers or dissatisfiers may be more important than others depending on personal and professional contexts</a:t>
            </a:r>
            <a:endParaRPr lang="en-US" sz="2000">
              <a:cs typeface="Calibri" panose="020F0502020204030204"/>
            </a:endParaRPr>
          </a:p>
        </p:txBody>
      </p:sp>
    </p:spTree>
    <p:extLst>
      <p:ext uri="{BB962C8B-B14F-4D97-AF65-F5344CB8AC3E}">
        <p14:creationId xmlns:p14="http://schemas.microsoft.com/office/powerpoint/2010/main" val="5467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E6A5-7545-6F71-4CE9-6536B76DEFA7}"/>
              </a:ext>
            </a:extLst>
          </p:cNvPr>
          <p:cNvSpPr>
            <a:spLocks noGrp="1"/>
          </p:cNvSpPr>
          <p:nvPr>
            <p:ph type="title"/>
          </p:nvPr>
        </p:nvSpPr>
        <p:spPr>
          <a:xfrm>
            <a:off x="622540" y="120710"/>
            <a:ext cx="10515600" cy="1325563"/>
          </a:xfrm>
        </p:spPr>
        <p:txBody>
          <a:bodyPr>
            <a:normAutofit/>
          </a:bodyPr>
          <a:lstStyle/>
          <a:p>
            <a:r>
              <a:rPr lang="en-US" sz="3200" b="1" i="1" u="sng">
                <a:latin typeface="Calibri Light"/>
                <a:ea typeface="Calibri"/>
                <a:cs typeface="Calibri"/>
              </a:rPr>
              <a:t>HERZBERG’S HYGIENE FACTORS</a:t>
            </a:r>
          </a:p>
        </p:txBody>
      </p:sp>
      <p:sp>
        <p:nvSpPr>
          <p:cNvPr id="206" name="Content Placeholder 205">
            <a:extLst>
              <a:ext uri="{FF2B5EF4-FFF2-40B4-BE49-F238E27FC236}">
                <a16:creationId xmlns:a16="http://schemas.microsoft.com/office/drawing/2014/main" id="{3833E2FC-EFE3-4449-ECF3-728F768B7126}"/>
              </a:ext>
            </a:extLst>
          </p:cNvPr>
          <p:cNvSpPr>
            <a:spLocks noGrp="1"/>
          </p:cNvSpPr>
          <p:nvPr>
            <p:ph idx="1"/>
          </p:nvPr>
        </p:nvSpPr>
        <p:spPr>
          <a:xfrm>
            <a:off x="291861" y="1308041"/>
            <a:ext cx="11522013" cy="4955186"/>
          </a:xfrm>
        </p:spPr>
        <p:txBody>
          <a:bodyPr vert="horz" lIns="91440" tIns="45720" rIns="91440" bIns="45720" rtlCol="0" anchor="t">
            <a:noAutofit/>
          </a:bodyPr>
          <a:lstStyle/>
          <a:p>
            <a:pPr marL="0" indent="0">
              <a:buNone/>
            </a:pPr>
            <a:r>
              <a:rPr lang="en-US" sz="1800">
                <a:latin typeface="Georgia"/>
                <a:ea typeface="Calibri"/>
                <a:cs typeface="Calibri"/>
              </a:rPr>
              <a:t>Hygiene factors are those which decrease job dissatisfaction. Herzberg, Mausner, and Snyderman used the term hygiene as “medical hygiene…[which] operates to remove health hazards from the environment”.</a:t>
            </a:r>
          </a:p>
          <a:p>
            <a:pPr marL="0" indent="0">
              <a:buNone/>
            </a:pPr>
            <a:r>
              <a:rPr lang="en-US" sz="1800">
                <a:latin typeface="Georgia"/>
                <a:ea typeface="Calibri"/>
                <a:cs typeface="Calibri"/>
              </a:rPr>
              <a:t>Herzberg also states that hygiene factors are extrinsic to the job and function in “the need to avoid unpleasantness” (Herzberg, 1966).</a:t>
            </a:r>
          </a:p>
          <a:p>
            <a:pPr>
              <a:buFont typeface="Arial,Sans-Serif" panose="020B0604020202020204" pitchFamily="34" charset="0"/>
            </a:pPr>
            <a:r>
              <a:rPr lang="en-US" sz="1800" b="1">
                <a:latin typeface="Georgia"/>
                <a:ea typeface="Calibri"/>
                <a:cs typeface="Calibri"/>
              </a:rPr>
              <a:t>Interpersonal relations</a:t>
            </a:r>
            <a:r>
              <a:rPr lang="en-US" sz="1800">
                <a:latin typeface="Georgia"/>
                <a:ea typeface="Calibri"/>
                <a:cs typeface="Calibri"/>
              </a:rPr>
              <a:t>: Interpersonal relationships involve the personal and working relationships between an employee and his supervisors, subordinates, and peers.</a:t>
            </a:r>
          </a:p>
          <a:p>
            <a:pPr>
              <a:buFont typeface="Arial,Sans-Serif" panose="020B0604020202020204" pitchFamily="34" charset="0"/>
              <a:buChar char="•"/>
            </a:pPr>
            <a:r>
              <a:rPr lang="en-US" sz="1800" b="1">
                <a:latin typeface="Georgia"/>
                <a:ea typeface="Calibri"/>
                <a:cs typeface="Calibri"/>
              </a:rPr>
              <a:t>Salary</a:t>
            </a:r>
            <a:r>
              <a:rPr lang="en-US" sz="1800">
                <a:latin typeface="Georgia"/>
                <a:ea typeface="Calibri"/>
                <a:cs typeface="Calibri"/>
              </a:rPr>
              <a:t>: Salary includes wage or salary increases and negative unfulfilled expectations of wage or salary increases.</a:t>
            </a:r>
          </a:p>
          <a:p>
            <a:pPr>
              <a:buFont typeface="Arial,Sans-Serif" panose="020B0604020202020204" pitchFamily="34" charset="0"/>
            </a:pPr>
            <a:r>
              <a:rPr lang="en-US" sz="1800" b="1">
                <a:latin typeface="Georgia"/>
                <a:ea typeface="Calibri"/>
                <a:cs typeface="Calibri"/>
              </a:rPr>
              <a:t>Company policies and administration</a:t>
            </a:r>
            <a:r>
              <a:rPr lang="en-US" sz="1800">
                <a:latin typeface="Georgia"/>
                <a:ea typeface="Calibri"/>
                <a:cs typeface="Calibri"/>
              </a:rPr>
              <a:t>: Company policies and administration include factors such as the extent to which company organization and management policies and guidelines are clear or unclear.</a:t>
            </a:r>
          </a:p>
          <a:p>
            <a:pPr>
              <a:buFont typeface="Arial,Sans-Serif" panose="020B0604020202020204" pitchFamily="34" charset="0"/>
              <a:buChar char="•"/>
            </a:pPr>
            <a:r>
              <a:rPr lang="en-US" sz="1800" b="1">
                <a:latin typeface="Georgia"/>
                <a:ea typeface="Calibri"/>
                <a:cs typeface="Calibri"/>
              </a:rPr>
              <a:t>Supervision</a:t>
            </a:r>
            <a:r>
              <a:rPr lang="en-US" sz="1800">
                <a:latin typeface="Georgia"/>
                <a:ea typeface="Calibri"/>
                <a:cs typeface="Calibri"/>
              </a:rPr>
              <a:t>: Supervision involves an employee’s judgments of the competence or incompetence and fairness or unfairness of the supervisor or supervision.</a:t>
            </a:r>
          </a:p>
          <a:p>
            <a:pPr>
              <a:buFont typeface="Arial,Sans-Serif" panose="020B0604020202020204" pitchFamily="34" charset="0"/>
              <a:buChar char="•"/>
            </a:pPr>
            <a:r>
              <a:rPr lang="en-US" sz="1800" b="1">
                <a:latin typeface="Georgia"/>
                <a:ea typeface="Calibri"/>
                <a:cs typeface="Calibri"/>
              </a:rPr>
              <a:t>Working conditions</a:t>
            </a:r>
            <a:r>
              <a:rPr lang="en-US" sz="1800">
                <a:latin typeface="Georgia"/>
                <a:ea typeface="Calibri"/>
                <a:cs typeface="Calibri"/>
              </a:rPr>
              <a:t>: Finally, working conditions involve the physical surroundings of the job and whether or not they are good or poor.</a:t>
            </a:r>
          </a:p>
          <a:p>
            <a:r>
              <a:rPr lang="en-US" sz="1800">
                <a:latin typeface="Georgia"/>
                <a:ea typeface="Calibri"/>
                <a:cs typeface="Calibri"/>
              </a:rPr>
              <a:t>Factors leading to a good or poor workspace could involve the amount of work, space, ventilation, tools, temperature, and safety.</a:t>
            </a:r>
          </a:p>
        </p:txBody>
      </p:sp>
    </p:spTree>
    <p:extLst>
      <p:ext uri="{BB962C8B-B14F-4D97-AF65-F5344CB8AC3E}">
        <p14:creationId xmlns:p14="http://schemas.microsoft.com/office/powerpoint/2010/main" val="186531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7F1F-56BD-17A7-13E0-D15206A9DDD8}"/>
              </a:ext>
            </a:extLst>
          </p:cNvPr>
          <p:cNvSpPr>
            <a:spLocks noGrp="1"/>
          </p:cNvSpPr>
          <p:nvPr>
            <p:ph type="title"/>
          </p:nvPr>
        </p:nvSpPr>
        <p:spPr>
          <a:xfrm>
            <a:off x="838200" y="365125"/>
            <a:ext cx="10515600" cy="1325563"/>
          </a:xfrm>
        </p:spPr>
        <p:txBody>
          <a:bodyPr>
            <a:normAutofit/>
          </a:bodyPr>
          <a:lstStyle/>
          <a:p>
            <a:pPr algn="ctr"/>
            <a:r>
              <a:rPr lang="en-US" b="1">
                <a:ea typeface="Calibri Light"/>
                <a:cs typeface="Calibri Light"/>
              </a:rPr>
              <a:t>JOB ANALYSIS</a:t>
            </a:r>
            <a:endParaRPr lang="en-US">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D200B57F-14D2-CE06-F647-3B59E27004BE}"/>
              </a:ext>
            </a:extLst>
          </p:cNvPr>
          <p:cNvSpPr>
            <a:spLocks noGrp="1"/>
          </p:cNvSpPr>
          <p:nvPr>
            <p:ph idx="1"/>
          </p:nvPr>
        </p:nvSpPr>
        <p:spPr>
          <a:xfrm>
            <a:off x="838200" y="1825625"/>
            <a:ext cx="10515600" cy="4351338"/>
          </a:xfrm>
        </p:spPr>
        <p:txBody>
          <a:bodyPr vert="horz" lIns="91440" tIns="45720" rIns="91440" bIns="45720" rtlCol="0" anchor="t">
            <a:normAutofit fontScale="92500" lnSpcReduction="20000"/>
          </a:bodyPr>
          <a:lstStyle/>
          <a:p>
            <a:pPr marL="0" indent="0">
              <a:lnSpc>
                <a:spcPct val="120000"/>
              </a:lnSpc>
              <a:buNone/>
            </a:pPr>
            <a:r>
              <a:rPr lang="en-US" sz="2400" b="1">
                <a:latin typeface="Georgia"/>
              </a:rPr>
              <a:t>Job analysis is a systematic way to gather and analyze information about the content and the human requirements of jobs and the context in which jobs are performed.</a:t>
            </a:r>
          </a:p>
          <a:p>
            <a:pPr marL="0" indent="0">
              <a:lnSpc>
                <a:spcPct val="120000"/>
              </a:lnSpc>
              <a:buNone/>
            </a:pPr>
            <a:endParaRPr lang="en-US" sz="2400" b="1">
              <a:latin typeface="Georgia"/>
              <a:ea typeface="+mn-lt"/>
              <a:cs typeface="+mn-lt"/>
            </a:endParaRPr>
          </a:p>
          <a:p>
            <a:pPr>
              <a:lnSpc>
                <a:spcPct val="120000"/>
              </a:lnSpc>
            </a:pPr>
            <a:r>
              <a:rPr lang="en-US" sz="2000">
                <a:latin typeface="Georgia"/>
                <a:ea typeface="+mn-lt"/>
                <a:cs typeface="+mn-lt"/>
              </a:rPr>
              <a:t>Dale Yoder (1983) defines job analysis as “a process in which jobs are studied to determine what tasks and responsibilities they include, their relationships to other jobs, the conditions under which work is performed, and the personnel capabilities required for satisfactory performance.”</a:t>
            </a:r>
            <a:endParaRPr lang="en-US" sz="2000">
              <a:latin typeface="Georgia"/>
            </a:endParaRPr>
          </a:p>
          <a:p>
            <a:pPr>
              <a:lnSpc>
                <a:spcPct val="120000"/>
              </a:lnSpc>
            </a:pPr>
            <a:r>
              <a:rPr lang="en-US" sz="2000">
                <a:latin typeface="Georgia"/>
                <a:ea typeface="+mn-lt"/>
                <a:cs typeface="+mn-lt"/>
              </a:rPr>
              <a:t>According to Gary Dessler, “Job analysis is the procedure for determining the duties and skills requirements of a job and the kind of person who should be hired for it.”</a:t>
            </a:r>
            <a:endParaRPr lang="en-US" sz="2000">
              <a:latin typeface="Georgia"/>
            </a:endParaRPr>
          </a:p>
          <a:p>
            <a:pPr>
              <a:lnSpc>
                <a:spcPct val="120000"/>
              </a:lnSpc>
            </a:pPr>
            <a:r>
              <a:rPr lang="en-US" sz="2000">
                <a:latin typeface="Georgia"/>
                <a:ea typeface="+mn-lt"/>
                <a:cs typeface="+mn-lt"/>
              </a:rPr>
              <a:t>According to Edwin B. Flippo, “Job Analysis is the process of studying and collecting information relating to the operation and responsibilities of a specific job.”</a:t>
            </a:r>
            <a:endParaRPr lang="en-US" sz="2000">
              <a:latin typeface="Georgia"/>
            </a:endParaRPr>
          </a:p>
          <a:p>
            <a:pPr>
              <a:lnSpc>
                <a:spcPct val="120000"/>
              </a:lnSpc>
            </a:pPr>
            <a:endParaRPr lang="en-US" sz="2000">
              <a:latin typeface="Georgia"/>
            </a:endParaRPr>
          </a:p>
          <a:p>
            <a:pPr marL="0" indent="0">
              <a:lnSpc>
                <a:spcPct val="120000"/>
              </a:lnSpc>
              <a:buNone/>
            </a:pPr>
            <a:endParaRPr lang="en-US" sz="2000">
              <a:latin typeface="Georgia"/>
              <a:ea typeface="Calibri" panose="020F0502020204030204"/>
              <a:cs typeface="Calibri" panose="020F0502020204030204"/>
            </a:endParaRPr>
          </a:p>
        </p:txBody>
      </p:sp>
    </p:spTree>
    <p:extLst>
      <p:ext uri="{BB962C8B-B14F-4D97-AF65-F5344CB8AC3E}">
        <p14:creationId xmlns:p14="http://schemas.microsoft.com/office/powerpoint/2010/main" val="3863216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689398-60F3-B353-2DFD-92ACFA4903BB}"/>
              </a:ext>
            </a:extLst>
          </p:cNvPr>
          <p:cNvSpPr txBox="1"/>
          <p:nvPr/>
        </p:nvSpPr>
        <p:spPr>
          <a:xfrm>
            <a:off x="885645" y="626853"/>
            <a:ext cx="1049259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i="1" u="sng" baseline="30000">
                <a:latin typeface="Calibri Light"/>
                <a:ea typeface="Calibri"/>
                <a:cs typeface="Calibri"/>
              </a:rPr>
              <a:t>MOTIVATION FACTORS</a:t>
            </a:r>
            <a:endParaRPr lang="en-US" sz="5400" b="1" i="1" u="sng">
              <a:latin typeface="Calibri Light"/>
              <a:ea typeface="Calibri Light"/>
              <a:cs typeface="Calibri Light"/>
            </a:endParaRPr>
          </a:p>
        </p:txBody>
      </p:sp>
      <p:sp>
        <p:nvSpPr>
          <p:cNvPr id="652" name="Content Placeholder 651">
            <a:extLst>
              <a:ext uri="{FF2B5EF4-FFF2-40B4-BE49-F238E27FC236}">
                <a16:creationId xmlns:a16="http://schemas.microsoft.com/office/drawing/2014/main" id="{B9DE5515-F0CA-8142-BAA1-19D918271C0B}"/>
              </a:ext>
            </a:extLst>
          </p:cNvPr>
          <p:cNvSpPr>
            <a:spLocks noGrp="1"/>
          </p:cNvSpPr>
          <p:nvPr>
            <p:ph idx="1"/>
          </p:nvPr>
        </p:nvSpPr>
        <p:spPr>
          <a:xfrm>
            <a:off x="521899" y="1653097"/>
            <a:ext cx="11047561" cy="4523866"/>
          </a:xfrm>
        </p:spPr>
        <p:txBody>
          <a:bodyPr vert="horz" lIns="91440" tIns="45720" rIns="91440" bIns="45720" rtlCol="0" anchor="t">
            <a:noAutofit/>
          </a:bodyPr>
          <a:lstStyle/>
          <a:p>
            <a:pPr marL="0" indent="0">
              <a:buNone/>
            </a:pPr>
            <a:r>
              <a:rPr lang="en-US" sz="1800">
                <a:latin typeface="Georgia"/>
                <a:ea typeface="Calibri"/>
                <a:cs typeface="Calibri"/>
              </a:rPr>
              <a:t>According to Herzberg, these motivators are intrinsic to the job and lead to job satisfaction because they satisfy the needs for growth and </a:t>
            </a:r>
            <a:r>
              <a:rPr lang="en-US" sz="1800">
                <a:latin typeface="Georgia"/>
                <a:ea typeface="Calibri"/>
                <a:cs typeface="Calibri"/>
                <a:hlinkClick r:id="rId2">
                  <a:extLst>
                    <a:ext uri="{A12FA001-AC4F-418D-AE19-62706E023703}">
                      <ahyp:hlinkClr xmlns:ahyp="http://schemas.microsoft.com/office/drawing/2018/hyperlinkcolor" val="tx"/>
                    </a:ext>
                  </a:extLst>
                </a:hlinkClick>
              </a:rPr>
              <a:t>self-actualization</a:t>
            </a:r>
            <a:r>
              <a:rPr lang="en-US" sz="1800">
                <a:latin typeface="Georgia"/>
                <a:ea typeface="Calibri"/>
                <a:cs typeface="Calibri"/>
              </a:rPr>
              <a:t> (Herzberg, 1966).</a:t>
            </a:r>
            <a:endParaRPr lang="en-US" sz="1800">
              <a:ea typeface="Calibri" panose="020F0502020204030204"/>
              <a:cs typeface="Calibri" panose="020F0502020204030204"/>
            </a:endParaRPr>
          </a:p>
          <a:p>
            <a:pPr marL="0" indent="0">
              <a:buNone/>
            </a:pPr>
            <a:r>
              <a:rPr lang="en-US" sz="1800" b="1">
                <a:latin typeface="Georgia"/>
                <a:ea typeface="Calibri"/>
                <a:cs typeface="Calibri"/>
              </a:rPr>
              <a:t>Advancement</a:t>
            </a:r>
            <a:r>
              <a:rPr lang="en-US" sz="1800">
                <a:latin typeface="Georgia"/>
                <a:ea typeface="Calibri"/>
                <a:cs typeface="Calibri"/>
              </a:rPr>
              <a:t>: Herzberg defined advancement as the upward and positive status or position of someone in a workplace. Meanwhile, a negative or neutral status at work represents negative advancement.</a:t>
            </a:r>
          </a:p>
          <a:p>
            <a:pPr marL="0" indent="0">
              <a:buNone/>
            </a:pPr>
            <a:r>
              <a:rPr lang="en-US" sz="1800" b="1">
                <a:latin typeface="Georgia"/>
                <a:ea typeface="Calibri"/>
                <a:cs typeface="Calibri"/>
              </a:rPr>
              <a:t>The work itself</a:t>
            </a:r>
            <a:r>
              <a:rPr lang="en-US" sz="1800">
                <a:latin typeface="Georgia"/>
                <a:ea typeface="Calibri"/>
                <a:cs typeface="Calibri"/>
              </a:rPr>
              <a:t>: The content of job tasks can positively or negatively affect employees.</a:t>
            </a:r>
            <a:endParaRPr lang="en-US" sz="1800">
              <a:ea typeface="Calibri" panose="020F0502020204030204"/>
              <a:cs typeface="Calibri" panose="020F0502020204030204"/>
            </a:endParaRPr>
          </a:p>
          <a:p>
            <a:pPr marL="0" indent="0">
              <a:buNone/>
            </a:pPr>
            <a:r>
              <a:rPr lang="en-US" sz="1800" b="1">
                <a:latin typeface="Georgia"/>
                <a:ea typeface="Calibri"/>
                <a:cs typeface="Calibri"/>
              </a:rPr>
              <a:t>Possibility for growth</a:t>
            </a:r>
            <a:r>
              <a:rPr lang="en-US" sz="1800">
                <a:latin typeface="Georgia"/>
                <a:ea typeface="Calibri"/>
                <a:cs typeface="Calibri"/>
              </a:rPr>
              <a:t>: Possibilities for growth exist in the same vein as Maslow’s self-actualization; they are opportunities for a person to experience personal growth and promotion in the workplace.</a:t>
            </a:r>
          </a:p>
          <a:p>
            <a:pPr marL="0" indent="0">
              <a:buNone/>
            </a:pPr>
            <a:r>
              <a:rPr lang="en-US" sz="1800" b="1">
                <a:latin typeface="Georgia"/>
                <a:ea typeface="Calibri"/>
                <a:cs typeface="Calibri"/>
              </a:rPr>
              <a:t>Responsibility</a:t>
            </a:r>
            <a:r>
              <a:rPr lang="en-US" sz="1800">
                <a:latin typeface="Georgia"/>
                <a:ea typeface="Calibri"/>
                <a:cs typeface="Calibri"/>
              </a:rPr>
              <a:t>: Responsibility encompasses both the responsibilities held by the individual and the authority granted to the individual in their role.</a:t>
            </a:r>
          </a:p>
          <a:p>
            <a:pPr marL="0" indent="0">
              <a:buNone/>
            </a:pPr>
            <a:r>
              <a:rPr lang="en-US" sz="1800" b="1">
                <a:latin typeface="Georgia"/>
                <a:ea typeface="Calibri"/>
                <a:cs typeface="Calibri"/>
              </a:rPr>
              <a:t>Recognition</a:t>
            </a:r>
            <a:r>
              <a:rPr lang="en-US" sz="1800">
                <a:latin typeface="Georgia"/>
                <a:ea typeface="Calibri"/>
                <a:cs typeface="Calibri"/>
              </a:rPr>
              <a:t>: When employees receive praise or rewards for reaching goals or producing high-quality work, they receive recognition. Negative recognition involves criticism or blame for a poorly done job.</a:t>
            </a:r>
          </a:p>
          <a:p>
            <a:pPr marL="0" indent="0">
              <a:buNone/>
            </a:pPr>
            <a:r>
              <a:rPr lang="en-US" sz="1800" b="1">
                <a:latin typeface="Georgia"/>
                <a:ea typeface="Calibri"/>
                <a:cs typeface="Calibri"/>
              </a:rPr>
              <a:t>Achievement</a:t>
            </a:r>
            <a:r>
              <a:rPr lang="en-US" sz="1800">
                <a:latin typeface="Georgia"/>
                <a:ea typeface="Calibri"/>
                <a:cs typeface="Calibri"/>
              </a:rPr>
              <a:t>: Positive achievement can involve, for example, completing a difficult task on time, solving a job-related problem, or seeing positive results from one’s work. Negative achievement includes failure to progress at work or poor job-related decision-making.</a:t>
            </a:r>
          </a:p>
        </p:txBody>
      </p:sp>
    </p:spTree>
    <p:extLst>
      <p:ext uri="{BB962C8B-B14F-4D97-AF65-F5344CB8AC3E}">
        <p14:creationId xmlns:p14="http://schemas.microsoft.com/office/powerpoint/2010/main" val="127804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2C36-C1AC-6EA6-A0CB-49C42D2CC7AE}"/>
              </a:ext>
            </a:extLst>
          </p:cNvPr>
          <p:cNvSpPr>
            <a:spLocks noGrp="1"/>
          </p:cNvSpPr>
          <p:nvPr>
            <p:ph type="title"/>
          </p:nvPr>
        </p:nvSpPr>
        <p:spPr/>
        <p:txBody>
          <a:bodyPr>
            <a:normAutofit/>
          </a:bodyPr>
          <a:lstStyle/>
          <a:p>
            <a:r>
              <a:rPr lang="en-US" sz="3600" b="1" i="1">
                <a:solidFill>
                  <a:srgbClr val="25253D"/>
                </a:solidFill>
              </a:rPr>
              <a:t>BENEFITS OF JOB ENRICHMENT</a:t>
            </a:r>
            <a:endParaRPr lang="en-US" sz="3600" b="1" i="1">
              <a:cs typeface="Calibri Light"/>
            </a:endParaRPr>
          </a:p>
        </p:txBody>
      </p:sp>
      <p:graphicFrame>
        <p:nvGraphicFramePr>
          <p:cNvPr id="5" name="Content Placeholder 2">
            <a:extLst>
              <a:ext uri="{FF2B5EF4-FFF2-40B4-BE49-F238E27FC236}">
                <a16:creationId xmlns:a16="http://schemas.microsoft.com/office/drawing/2014/main" id="{925AA47C-FEA0-500D-10F8-D8753CF683F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56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Job Enrichment Vs Job Enlargement PowerPoint Template - PPT Slides">
            <a:extLst>
              <a:ext uri="{FF2B5EF4-FFF2-40B4-BE49-F238E27FC236}">
                <a16:creationId xmlns:a16="http://schemas.microsoft.com/office/drawing/2014/main" id="{313E2004-A24B-2EA1-99A9-726B095304CE}"/>
              </a:ext>
            </a:extLst>
          </p:cNvPr>
          <p:cNvPicPr>
            <a:picLocks noGrp="1" noChangeAspect="1"/>
          </p:cNvPicPr>
          <p:nvPr>
            <p:ph idx="1"/>
          </p:nvPr>
        </p:nvPicPr>
        <p:blipFill>
          <a:blip r:embed="rId2"/>
          <a:stretch>
            <a:fillRect/>
          </a:stretch>
        </p:blipFill>
        <p:spPr>
          <a:xfrm>
            <a:off x="2166296" y="470939"/>
            <a:ext cx="7902540" cy="5930499"/>
          </a:xfrm>
          <a:prstGeom prst="rect">
            <a:avLst/>
          </a:prstGeom>
        </p:spPr>
      </p:pic>
    </p:spTree>
    <p:extLst>
      <p:ext uri="{BB962C8B-B14F-4D97-AF65-F5344CB8AC3E}">
        <p14:creationId xmlns:p14="http://schemas.microsoft.com/office/powerpoint/2010/main" val="1132581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85B8-CF1E-0BF5-755A-D50D297A28FB}"/>
              </a:ext>
            </a:extLst>
          </p:cNvPr>
          <p:cNvSpPr>
            <a:spLocks noGrp="1"/>
          </p:cNvSpPr>
          <p:nvPr>
            <p:ph type="title"/>
          </p:nvPr>
        </p:nvSpPr>
        <p:spPr/>
        <p:txBody>
          <a:bodyPr>
            <a:normAutofit/>
          </a:bodyPr>
          <a:lstStyle/>
          <a:p>
            <a:r>
              <a:rPr lang="en-US" sz="3600" b="1" u="sng">
                <a:latin typeface="Calibri"/>
                <a:cs typeface="Calibri"/>
              </a:rPr>
              <a:t>PRINCIPLES OF JOB ENRICHMENT INCLUDE</a:t>
            </a:r>
            <a:endParaRPr lang="en-US" sz="3600" b="1" u="sng" baseline="30000">
              <a:latin typeface="Calibri"/>
              <a:cs typeface="Calibri"/>
            </a:endParaRPr>
          </a:p>
        </p:txBody>
      </p:sp>
      <p:sp>
        <p:nvSpPr>
          <p:cNvPr id="3" name="Content Placeholder 2">
            <a:extLst>
              <a:ext uri="{FF2B5EF4-FFF2-40B4-BE49-F238E27FC236}">
                <a16:creationId xmlns:a16="http://schemas.microsoft.com/office/drawing/2014/main" id="{E0883ABF-9CE9-5EA3-33D6-5FB0EDDA6BE8}"/>
              </a:ext>
            </a:extLst>
          </p:cNvPr>
          <p:cNvSpPr>
            <a:spLocks noGrp="1"/>
          </p:cNvSpPr>
          <p:nvPr>
            <p:ph idx="1"/>
          </p:nvPr>
        </p:nvSpPr>
        <p:spPr>
          <a:xfrm>
            <a:off x="838200" y="1538078"/>
            <a:ext cx="10515600" cy="4868922"/>
          </a:xfrm>
        </p:spPr>
        <p:txBody>
          <a:bodyPr vert="horz" lIns="91440" tIns="45720" rIns="91440" bIns="45720" rtlCol="0" anchor="t">
            <a:noAutofit/>
          </a:bodyPr>
          <a:lstStyle/>
          <a:p>
            <a:endParaRPr lang="en-US" sz="1200">
              <a:solidFill>
                <a:srgbClr val="111111"/>
              </a:solidFill>
              <a:cs typeface="Calibri" panose="020F0502020204030204"/>
            </a:endParaRPr>
          </a:p>
          <a:p>
            <a:r>
              <a:rPr lang="en-US" sz="2400" b="1">
                <a:ea typeface="+mn-lt"/>
                <a:cs typeface="+mn-lt"/>
              </a:rPr>
              <a:t>Creating meaningful roles</a:t>
            </a:r>
            <a:r>
              <a:rPr lang="en-US" sz="2400">
                <a:ea typeface="+mn-lt"/>
                <a:cs typeface="+mn-lt"/>
              </a:rPr>
              <a:t> through feedback, encouragement, communication, and autonomy.</a:t>
            </a:r>
            <a:endParaRPr lang="en-US" sz="2400">
              <a:cs typeface="Calibri"/>
            </a:endParaRPr>
          </a:p>
          <a:p>
            <a:r>
              <a:rPr lang="en-US" sz="2400" b="1">
                <a:ea typeface="+mn-lt"/>
                <a:cs typeface="+mn-lt"/>
              </a:rPr>
              <a:t>Expanding the scope of a job description</a:t>
            </a:r>
            <a:r>
              <a:rPr lang="en-US" sz="2400">
                <a:ea typeface="+mn-lt"/>
                <a:cs typeface="+mn-lt"/>
              </a:rPr>
              <a:t> with a greater variety of tasks, vertical in nature, that requires self-sufficiency.</a:t>
            </a:r>
            <a:endParaRPr lang="en-US" sz="2400">
              <a:cs typeface="Calibri"/>
            </a:endParaRPr>
          </a:p>
          <a:p>
            <a:r>
              <a:rPr lang="en-US" sz="2400" b="1">
                <a:ea typeface="+mn-lt"/>
                <a:cs typeface="+mn-lt"/>
              </a:rPr>
              <a:t>Focusing on creating jobs with meaning</a:t>
            </a:r>
            <a:r>
              <a:rPr lang="en-US" sz="2400">
                <a:ea typeface="+mn-lt"/>
                <a:cs typeface="+mn-lt"/>
              </a:rPr>
              <a:t>.</a:t>
            </a:r>
            <a:endParaRPr lang="en-US" sz="2400">
              <a:cs typeface="Calibri"/>
            </a:endParaRPr>
          </a:p>
          <a:p>
            <a:r>
              <a:rPr lang="en-US" sz="2400" b="1">
                <a:ea typeface="+mn-lt"/>
                <a:cs typeface="+mn-lt"/>
              </a:rPr>
              <a:t>Improving employee relations</a:t>
            </a:r>
            <a:r>
              <a:rPr lang="en-US" sz="2400">
                <a:ea typeface="+mn-lt"/>
                <a:cs typeface="+mn-lt"/>
              </a:rPr>
              <a:t>, attracting and retaining quality employees, reducing absenteeism, improving quality and productivity, and increasing return on investment.</a:t>
            </a:r>
            <a:endParaRPr lang="en-US" sz="2400">
              <a:cs typeface="Calibri"/>
            </a:endParaRPr>
          </a:p>
          <a:p>
            <a:r>
              <a:rPr lang="en-US" sz="2400">
                <a:ea typeface="+mn-lt"/>
                <a:cs typeface="+mn-lt"/>
              </a:rPr>
              <a:t>Many job enrichment </a:t>
            </a:r>
            <a:r>
              <a:rPr lang="en-US" sz="2400" err="1">
                <a:ea typeface="+mn-lt"/>
                <a:cs typeface="+mn-lt"/>
              </a:rPr>
              <a:t>programmes</a:t>
            </a:r>
            <a:r>
              <a:rPr lang="en-US" sz="2400">
                <a:ea typeface="+mn-lt"/>
                <a:cs typeface="+mn-lt"/>
              </a:rPr>
              <a:t> are based on the Hackman &amp; Oldham model (1974), which outlines five core job dimensions that affect job satisfaction: </a:t>
            </a:r>
            <a:r>
              <a:rPr lang="en-US" sz="2400" b="1">
                <a:ea typeface="+mn-lt"/>
                <a:cs typeface="+mn-lt"/>
              </a:rPr>
              <a:t>Autonomy, Skill variety, Task identity, Task significance, and Feedback.</a:t>
            </a:r>
            <a:endParaRPr lang="en-US" sz="2400">
              <a:ea typeface="Calibri" panose="020F0502020204030204"/>
              <a:cs typeface="Calibri"/>
            </a:endParaRPr>
          </a:p>
          <a:p>
            <a:endParaRPr lang="en-US">
              <a:cs typeface="Calibri"/>
            </a:endParaRPr>
          </a:p>
        </p:txBody>
      </p:sp>
    </p:spTree>
    <p:extLst>
      <p:ext uri="{BB962C8B-B14F-4D97-AF65-F5344CB8AC3E}">
        <p14:creationId xmlns:p14="http://schemas.microsoft.com/office/powerpoint/2010/main" val="323707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9"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1" name="Rectangle 710">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7F3B-2D16-AE3F-11B5-4708C4D48DAA}"/>
              </a:ext>
            </a:extLst>
          </p:cNvPr>
          <p:cNvSpPr>
            <a:spLocks noGrp="1"/>
          </p:cNvSpPr>
          <p:nvPr>
            <p:ph type="title"/>
          </p:nvPr>
        </p:nvSpPr>
        <p:spPr>
          <a:xfrm>
            <a:off x="758952" y="276198"/>
            <a:ext cx="10477600" cy="1157242"/>
          </a:xfrm>
        </p:spPr>
        <p:txBody>
          <a:bodyPr vert="horz" lIns="91440" tIns="45720" rIns="91440" bIns="45720" rtlCol="0" anchor="ctr">
            <a:normAutofit/>
          </a:bodyPr>
          <a:lstStyle/>
          <a:p>
            <a:r>
              <a:rPr lang="en-US" sz="4000" b="1" kern="1200">
                <a:latin typeface="+mj-lt"/>
                <a:ea typeface="+mj-ea"/>
                <a:cs typeface="+mj-cs"/>
              </a:rPr>
              <a:t>STRATEGIES OF JOB ENRICHMENT</a:t>
            </a:r>
            <a:endParaRPr lang="en-US" sz="4000" b="1" kern="1200">
              <a:latin typeface="+mj-lt"/>
              <a:ea typeface="Calibri Light"/>
              <a:cs typeface="Calibri Light"/>
            </a:endParaRPr>
          </a:p>
        </p:txBody>
      </p:sp>
      <p:sp>
        <p:nvSpPr>
          <p:cNvPr id="704" name="Content Placeholder 703">
            <a:extLst>
              <a:ext uri="{FF2B5EF4-FFF2-40B4-BE49-F238E27FC236}">
                <a16:creationId xmlns:a16="http://schemas.microsoft.com/office/drawing/2014/main" id="{72052A62-1FA3-7B03-D79E-4236FACE7654}"/>
              </a:ext>
            </a:extLst>
          </p:cNvPr>
          <p:cNvSpPr>
            <a:spLocks/>
          </p:cNvSpPr>
          <p:nvPr/>
        </p:nvSpPr>
        <p:spPr>
          <a:xfrm>
            <a:off x="880702" y="1489494"/>
            <a:ext cx="4615461" cy="3875913"/>
          </a:xfrm>
          <a:prstGeom prst="rect">
            <a:avLst/>
          </a:prstGeom>
        </p:spPr>
        <p:txBody>
          <a:bodyPr vert="horz" lIns="91440" tIns="45720" rIns="91440" bIns="45720" rtlCol="0" anchor="t">
            <a:normAutofit/>
          </a:bodyPr>
          <a:lstStyle/>
          <a:p>
            <a:pPr defTabSz="813816">
              <a:spcAft>
                <a:spcPts val="600"/>
              </a:spcAft>
            </a:pPr>
            <a:r>
              <a:rPr lang="en-US" sz="2136" b="1" kern="1200">
                <a:solidFill>
                  <a:schemeClr val="tx1"/>
                </a:solidFill>
                <a:latin typeface="Georgia"/>
                <a:ea typeface="+mn-ea"/>
                <a:cs typeface="Arial"/>
              </a:rPr>
              <a:t>Feedback</a:t>
            </a:r>
            <a:endParaRPr lang="en-US" sz="2136" b="1" kern="1200">
              <a:solidFill>
                <a:schemeClr val="tx1"/>
              </a:solidFill>
              <a:latin typeface="Georgia"/>
              <a:ea typeface="+mn-ea"/>
              <a:cs typeface="Calibri"/>
            </a:endParaRPr>
          </a:p>
          <a:p>
            <a:pPr defTabSz="813816">
              <a:spcAft>
                <a:spcPts val="600"/>
              </a:spcAft>
            </a:pPr>
            <a:r>
              <a:rPr lang="en-US" sz="2136" b="1" kern="1200">
                <a:solidFill>
                  <a:schemeClr val="tx1"/>
                </a:solidFill>
                <a:latin typeface="Georgia"/>
                <a:ea typeface="+mn-ea"/>
                <a:cs typeface="Arial"/>
              </a:rPr>
              <a:t>Rotate jobs</a:t>
            </a:r>
            <a:endParaRPr lang="en-US" sz="2136" b="1" kern="1200">
              <a:solidFill>
                <a:schemeClr val="tx1"/>
              </a:solidFill>
              <a:latin typeface="Georgia"/>
              <a:ea typeface="+mn-ea"/>
              <a:cs typeface="Calibri"/>
            </a:endParaRPr>
          </a:p>
          <a:p>
            <a:pPr defTabSz="813816">
              <a:spcAft>
                <a:spcPts val="600"/>
              </a:spcAft>
            </a:pPr>
            <a:r>
              <a:rPr lang="en-US" sz="2136" b="1" kern="1200">
                <a:solidFill>
                  <a:schemeClr val="tx1"/>
                </a:solidFill>
                <a:latin typeface="Georgia"/>
                <a:ea typeface="+mn-ea"/>
                <a:cs typeface="Arial"/>
              </a:rPr>
              <a:t>Autonomy</a:t>
            </a:r>
            <a:endParaRPr lang="en-US" sz="2136" b="1" kern="1200">
              <a:solidFill>
                <a:schemeClr val="tx1"/>
              </a:solidFill>
              <a:latin typeface="Georgia"/>
              <a:ea typeface="+mn-ea"/>
              <a:cs typeface="Calibri"/>
            </a:endParaRPr>
          </a:p>
          <a:p>
            <a:pPr defTabSz="813816">
              <a:spcAft>
                <a:spcPts val="600"/>
              </a:spcAft>
            </a:pPr>
            <a:r>
              <a:rPr lang="en-US" sz="2136" b="1" kern="1200">
                <a:solidFill>
                  <a:schemeClr val="tx1"/>
                </a:solidFill>
                <a:latin typeface="Georgia"/>
                <a:ea typeface="+mn-ea"/>
                <a:cs typeface="Arial"/>
              </a:rPr>
              <a:t>Automation</a:t>
            </a:r>
            <a:endParaRPr lang="en-US" sz="2136" b="1" kern="1200">
              <a:solidFill>
                <a:schemeClr val="tx1"/>
              </a:solidFill>
              <a:latin typeface="Georgia"/>
              <a:ea typeface="+mn-ea"/>
              <a:cs typeface="Calibri"/>
            </a:endParaRPr>
          </a:p>
          <a:p>
            <a:pPr defTabSz="813816">
              <a:spcAft>
                <a:spcPts val="600"/>
              </a:spcAft>
            </a:pPr>
            <a:r>
              <a:rPr lang="en-US" sz="2136" b="1" kern="1200">
                <a:solidFill>
                  <a:schemeClr val="tx1"/>
                </a:solidFill>
                <a:latin typeface="Georgia"/>
                <a:ea typeface="+mn-ea"/>
                <a:cs typeface="Arial"/>
              </a:rPr>
              <a:t>Project</a:t>
            </a:r>
            <a:endParaRPr lang="en-US" sz="2136" b="1" kern="1200">
              <a:solidFill>
                <a:schemeClr val="tx1"/>
              </a:solidFill>
              <a:latin typeface="Georgia"/>
              <a:ea typeface="+mn-ea"/>
              <a:cs typeface="Calibri"/>
            </a:endParaRPr>
          </a:p>
          <a:p>
            <a:pPr defTabSz="813816">
              <a:spcAft>
                <a:spcPts val="600"/>
              </a:spcAft>
            </a:pPr>
            <a:r>
              <a:rPr lang="en-US" sz="2136" b="1" kern="1200">
                <a:solidFill>
                  <a:schemeClr val="tx1"/>
                </a:solidFill>
                <a:latin typeface="Georgia"/>
                <a:ea typeface="+mn-ea"/>
                <a:cs typeface="Arial"/>
              </a:rPr>
              <a:t>Share employee feedback</a:t>
            </a:r>
            <a:endParaRPr lang="en-US" sz="2136" b="1" kern="1200">
              <a:solidFill>
                <a:schemeClr val="tx1"/>
              </a:solidFill>
              <a:latin typeface="Georgia"/>
              <a:ea typeface="+mn-ea"/>
              <a:cs typeface="Calibri"/>
            </a:endParaRPr>
          </a:p>
          <a:p>
            <a:pPr defTabSz="813816">
              <a:spcAft>
                <a:spcPts val="600"/>
              </a:spcAft>
            </a:pPr>
            <a:r>
              <a:rPr lang="en-US" sz="2136" b="1" kern="1200">
                <a:solidFill>
                  <a:schemeClr val="tx1"/>
                </a:solidFill>
                <a:latin typeface="Georgia"/>
                <a:ea typeface="+mn-ea"/>
                <a:cs typeface="Arial"/>
              </a:rPr>
              <a:t>Surveying</a:t>
            </a:r>
            <a:endParaRPr lang="en-US" sz="2136" b="1" kern="1200">
              <a:solidFill>
                <a:schemeClr val="tx1"/>
              </a:solidFill>
              <a:latin typeface="Georgia"/>
              <a:ea typeface="+mn-ea"/>
              <a:cs typeface="Calibri"/>
            </a:endParaRPr>
          </a:p>
          <a:p>
            <a:pPr defTabSz="813816">
              <a:spcAft>
                <a:spcPts val="600"/>
              </a:spcAft>
            </a:pPr>
            <a:r>
              <a:rPr lang="en-US" sz="2136" b="1" kern="1200">
                <a:solidFill>
                  <a:schemeClr val="tx1"/>
                </a:solidFill>
                <a:latin typeface="Georgia"/>
                <a:ea typeface="+mn-ea"/>
                <a:cs typeface="Arial"/>
              </a:rPr>
              <a:t>Communication</a:t>
            </a:r>
          </a:p>
          <a:p>
            <a:pPr defTabSz="813816">
              <a:spcAft>
                <a:spcPts val="600"/>
              </a:spcAft>
            </a:pPr>
            <a:r>
              <a:rPr lang="en-US" sz="2136" b="1" kern="1200">
                <a:solidFill>
                  <a:schemeClr val="tx1"/>
                </a:solidFill>
                <a:latin typeface="Georgia"/>
                <a:ea typeface="+mn-ea"/>
                <a:cs typeface="Arial"/>
              </a:rPr>
              <a:t>Suggestion programs</a:t>
            </a:r>
            <a:endParaRPr lang="en-US" sz="2136" kern="1200">
              <a:solidFill>
                <a:schemeClr val="tx1"/>
              </a:solidFill>
              <a:latin typeface="Georgia"/>
              <a:ea typeface="+mn-ea"/>
              <a:cs typeface="Calibri"/>
            </a:endParaRPr>
          </a:p>
          <a:p>
            <a:pPr marL="0" indent="0">
              <a:spcAft>
                <a:spcPts val="600"/>
              </a:spcAft>
              <a:buNone/>
            </a:pPr>
            <a:endParaRPr lang="en-US" sz="2400" b="1">
              <a:latin typeface="Georgia"/>
              <a:ea typeface="Calibri"/>
              <a:cs typeface="Calibri"/>
            </a:endParaRPr>
          </a:p>
        </p:txBody>
      </p:sp>
      <p:sp>
        <p:nvSpPr>
          <p:cNvPr id="3" name="Content Placeholder 2">
            <a:extLst>
              <a:ext uri="{FF2B5EF4-FFF2-40B4-BE49-F238E27FC236}">
                <a16:creationId xmlns:a16="http://schemas.microsoft.com/office/drawing/2014/main" id="{A5DD5C58-4857-119E-A0D1-2772FB1622CB}"/>
              </a:ext>
            </a:extLst>
          </p:cNvPr>
          <p:cNvSpPr>
            <a:spLocks/>
          </p:cNvSpPr>
          <p:nvPr/>
        </p:nvSpPr>
        <p:spPr>
          <a:xfrm>
            <a:off x="6091987" y="1446362"/>
            <a:ext cx="4615461" cy="3875913"/>
          </a:xfrm>
          <a:prstGeom prst="rect">
            <a:avLst/>
          </a:prstGeom>
        </p:spPr>
        <p:txBody>
          <a:bodyPr vert="horz" lIns="91440" tIns="45720" rIns="91440" bIns="45720" rtlCol="0" anchor="t">
            <a:normAutofit/>
          </a:bodyPr>
          <a:lstStyle/>
          <a:p>
            <a:pPr defTabSz="813816">
              <a:spcAft>
                <a:spcPts val="600"/>
              </a:spcAft>
            </a:pPr>
            <a:r>
              <a:rPr lang="en-US" sz="2136" b="1" kern="1200">
                <a:solidFill>
                  <a:schemeClr val="tx1"/>
                </a:solidFill>
                <a:latin typeface="Georgia"/>
                <a:ea typeface="+mn-ea"/>
                <a:cs typeface="Arial"/>
              </a:rPr>
              <a:t>Incentive programs</a:t>
            </a:r>
          </a:p>
          <a:p>
            <a:pPr defTabSz="813816">
              <a:spcAft>
                <a:spcPts val="600"/>
              </a:spcAft>
            </a:pPr>
            <a:r>
              <a:rPr lang="en-US" sz="2136" b="1" kern="1200">
                <a:solidFill>
                  <a:schemeClr val="tx1"/>
                </a:solidFill>
                <a:latin typeface="Georgia"/>
                <a:ea typeface="+mn-ea"/>
                <a:cs typeface="Arial"/>
              </a:rPr>
              <a:t>Increased responsibility</a:t>
            </a:r>
          </a:p>
          <a:p>
            <a:pPr defTabSz="813816">
              <a:spcAft>
                <a:spcPts val="600"/>
              </a:spcAft>
            </a:pPr>
            <a:r>
              <a:rPr lang="en-US" sz="2136" b="1" kern="1200">
                <a:solidFill>
                  <a:schemeClr val="tx1"/>
                </a:solidFill>
                <a:latin typeface="Georgia"/>
                <a:ea typeface="+mn-ea"/>
                <a:cs typeface="Arial"/>
              </a:rPr>
              <a:t>Job crafting</a:t>
            </a:r>
          </a:p>
          <a:p>
            <a:pPr defTabSz="813816">
              <a:spcAft>
                <a:spcPts val="600"/>
              </a:spcAft>
            </a:pPr>
            <a:r>
              <a:rPr lang="en-US" sz="2136" b="1" kern="1200">
                <a:solidFill>
                  <a:schemeClr val="tx1"/>
                </a:solidFill>
                <a:latin typeface="Georgia"/>
                <a:ea typeface="+mn-ea"/>
                <a:cs typeface="Arial"/>
              </a:rPr>
              <a:t>Job Diagnostic Survey</a:t>
            </a:r>
          </a:p>
          <a:p>
            <a:pPr defTabSz="813816">
              <a:spcAft>
                <a:spcPts val="600"/>
              </a:spcAft>
            </a:pPr>
            <a:r>
              <a:rPr lang="en-US" sz="2136" b="1" kern="1200">
                <a:solidFill>
                  <a:schemeClr val="tx1"/>
                </a:solidFill>
                <a:latin typeface="Georgia"/>
                <a:ea typeface="+mn-ea"/>
                <a:cs typeface="Arial"/>
              </a:rPr>
              <a:t>Motivating</a:t>
            </a:r>
          </a:p>
          <a:p>
            <a:pPr defTabSz="813816">
              <a:spcAft>
                <a:spcPts val="600"/>
              </a:spcAft>
            </a:pPr>
            <a:r>
              <a:rPr lang="en-US" sz="2136" b="1" kern="1200">
                <a:solidFill>
                  <a:schemeClr val="tx1"/>
                </a:solidFill>
                <a:latin typeface="Georgia"/>
                <a:ea typeface="+mn-ea"/>
                <a:cs typeface="Arial"/>
              </a:rPr>
              <a:t>Learning</a:t>
            </a:r>
          </a:p>
          <a:p>
            <a:pPr defTabSz="813816">
              <a:spcAft>
                <a:spcPts val="600"/>
              </a:spcAft>
            </a:pPr>
            <a:r>
              <a:rPr lang="en-US" sz="2136" b="1" kern="1200">
                <a:solidFill>
                  <a:schemeClr val="tx1"/>
                </a:solidFill>
                <a:latin typeface="Georgia"/>
                <a:ea typeface="+mn-ea"/>
                <a:cs typeface="Arial"/>
              </a:rPr>
              <a:t>Personal accountability</a:t>
            </a:r>
          </a:p>
          <a:p>
            <a:pPr defTabSz="813816">
              <a:spcAft>
                <a:spcPts val="600"/>
              </a:spcAft>
            </a:pPr>
            <a:r>
              <a:rPr lang="en-US" sz="2136" b="1" kern="1200">
                <a:solidFill>
                  <a:schemeClr val="tx1"/>
                </a:solidFill>
                <a:latin typeface="Georgia"/>
                <a:ea typeface="+mn-ea"/>
                <a:cs typeface="Arial"/>
              </a:rPr>
              <a:t>Quality circles</a:t>
            </a:r>
          </a:p>
          <a:p>
            <a:pPr defTabSz="813816">
              <a:spcAft>
                <a:spcPts val="600"/>
              </a:spcAft>
            </a:pPr>
            <a:r>
              <a:rPr lang="en-US" sz="2136" b="1" kern="1200">
                <a:solidFill>
                  <a:schemeClr val="tx1"/>
                </a:solidFill>
                <a:latin typeface="Georgia"/>
                <a:ea typeface="+mn-ea"/>
                <a:cs typeface="Arial"/>
              </a:rPr>
              <a:t>Resource management</a:t>
            </a:r>
          </a:p>
          <a:p>
            <a:pPr marL="0" indent="0">
              <a:spcAft>
                <a:spcPts val="600"/>
              </a:spcAft>
              <a:buNone/>
            </a:pPr>
            <a:endParaRPr lang="en-US" sz="2400" b="1">
              <a:latin typeface="Georgia"/>
              <a:ea typeface="Calibri" panose="020F0502020204030204"/>
              <a:cs typeface="Arial"/>
            </a:endParaRPr>
          </a:p>
        </p:txBody>
      </p:sp>
    </p:spTree>
    <p:extLst>
      <p:ext uri="{BB962C8B-B14F-4D97-AF65-F5344CB8AC3E}">
        <p14:creationId xmlns:p14="http://schemas.microsoft.com/office/powerpoint/2010/main" val="119561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DC7D-C2ED-80BF-7297-48883C0D479A}"/>
              </a:ext>
            </a:extLst>
          </p:cNvPr>
          <p:cNvSpPr>
            <a:spLocks noGrp="1"/>
          </p:cNvSpPr>
          <p:nvPr>
            <p:ph type="title"/>
          </p:nvPr>
        </p:nvSpPr>
        <p:spPr/>
        <p:txBody>
          <a:bodyPr/>
          <a:lstStyle/>
          <a:p>
            <a:r>
              <a:rPr lang="en-US" b="1">
                <a:ea typeface="Calibri Light"/>
                <a:cs typeface="Calibri Light"/>
              </a:rPr>
              <a:t>5 CORE DIMENSIONS OF J.E.</a:t>
            </a:r>
          </a:p>
        </p:txBody>
      </p:sp>
      <p:graphicFrame>
        <p:nvGraphicFramePr>
          <p:cNvPr id="5" name="Content Placeholder 2">
            <a:extLst>
              <a:ext uri="{FF2B5EF4-FFF2-40B4-BE49-F238E27FC236}">
                <a16:creationId xmlns:a16="http://schemas.microsoft.com/office/drawing/2014/main" id="{60270EE6-C2AD-706D-6133-BEA4E63734A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349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A90D0-369D-F194-30B8-00F1290305D8}"/>
              </a:ext>
            </a:extLst>
          </p:cNvPr>
          <p:cNvSpPr>
            <a:spLocks noGrp="1"/>
          </p:cNvSpPr>
          <p:nvPr>
            <p:ph type="title"/>
          </p:nvPr>
        </p:nvSpPr>
        <p:spPr>
          <a:xfrm>
            <a:off x="493145" y="345810"/>
            <a:ext cx="6170107" cy="1325563"/>
          </a:xfrm>
        </p:spPr>
        <p:txBody>
          <a:bodyPr>
            <a:normAutofit/>
          </a:bodyPr>
          <a:lstStyle/>
          <a:p>
            <a:r>
              <a:rPr lang="en-US" sz="4000" b="1">
                <a:ea typeface="Calibri Light"/>
                <a:cs typeface="Calibri Light"/>
              </a:rPr>
              <a:t>HURDLES IN JOB ENRICHMENT</a:t>
            </a:r>
          </a:p>
        </p:txBody>
      </p:sp>
      <p:sp>
        <p:nvSpPr>
          <p:cNvPr id="3" name="Content Placeholder 2">
            <a:extLst>
              <a:ext uri="{FF2B5EF4-FFF2-40B4-BE49-F238E27FC236}">
                <a16:creationId xmlns:a16="http://schemas.microsoft.com/office/drawing/2014/main" id="{ACFD24E0-5A1D-46E0-E961-03E1E211CDC1}"/>
              </a:ext>
            </a:extLst>
          </p:cNvPr>
          <p:cNvSpPr>
            <a:spLocks noGrp="1"/>
          </p:cNvSpPr>
          <p:nvPr>
            <p:ph idx="1"/>
          </p:nvPr>
        </p:nvSpPr>
        <p:spPr>
          <a:xfrm>
            <a:off x="838201" y="2012531"/>
            <a:ext cx="5092194" cy="4351338"/>
          </a:xfrm>
        </p:spPr>
        <p:txBody>
          <a:bodyPr vert="horz" lIns="91440" tIns="45720" rIns="91440" bIns="45720" rtlCol="0" anchor="t">
            <a:normAutofit/>
          </a:bodyPr>
          <a:lstStyle/>
          <a:p>
            <a:pPr>
              <a:buFont typeface="Wingdings" panose="020B0604020202020204" pitchFamily="34" charset="0"/>
              <a:buChar char="Ø"/>
            </a:pPr>
            <a:r>
              <a:rPr lang="en-US">
                <a:latin typeface="Georgia"/>
                <a:ea typeface="Calibri"/>
                <a:cs typeface="Calibri"/>
              </a:rPr>
              <a:t>Increases workload</a:t>
            </a:r>
            <a:endParaRPr lang="en-US">
              <a:ea typeface="Calibri" panose="020F0502020204030204"/>
              <a:cs typeface="Calibri" panose="020F0502020204030204"/>
            </a:endParaRPr>
          </a:p>
          <a:p>
            <a:pPr>
              <a:buFont typeface="Wingdings" panose="020B0604020202020204" pitchFamily="34" charset="0"/>
              <a:buChar char="Ø"/>
            </a:pPr>
            <a:r>
              <a:rPr lang="en-US">
                <a:latin typeface="Georgia"/>
                <a:ea typeface="Calibri"/>
                <a:cs typeface="Calibri"/>
              </a:rPr>
              <a:t>Additional skills needed</a:t>
            </a:r>
          </a:p>
          <a:p>
            <a:pPr>
              <a:buFont typeface="Wingdings" panose="020B0604020202020204" pitchFamily="34" charset="0"/>
              <a:buChar char="Ø"/>
            </a:pPr>
            <a:r>
              <a:rPr lang="en-US">
                <a:latin typeface="Georgia"/>
                <a:ea typeface="Calibri"/>
                <a:cs typeface="Calibri"/>
              </a:rPr>
              <a:t>Lack of knowledge</a:t>
            </a:r>
          </a:p>
          <a:p>
            <a:pPr>
              <a:buFont typeface="Wingdings" panose="020B0604020202020204" pitchFamily="34" charset="0"/>
              <a:buChar char="Ø"/>
            </a:pPr>
            <a:r>
              <a:rPr lang="en-US">
                <a:latin typeface="Georgia"/>
                <a:ea typeface="Calibri"/>
                <a:cs typeface="Calibri"/>
              </a:rPr>
              <a:t>Incapability</a:t>
            </a:r>
          </a:p>
          <a:p>
            <a:pPr>
              <a:buFont typeface="Wingdings" panose="020B0604020202020204" pitchFamily="34" charset="0"/>
              <a:buChar char="Ø"/>
            </a:pPr>
            <a:r>
              <a:rPr lang="en-US">
                <a:latin typeface="Georgia"/>
                <a:ea typeface="Calibri"/>
                <a:cs typeface="Calibri"/>
              </a:rPr>
              <a:t>Mis-communication</a:t>
            </a:r>
          </a:p>
          <a:p>
            <a:pPr>
              <a:buFont typeface="Wingdings" panose="020B0604020202020204" pitchFamily="34" charset="0"/>
              <a:buChar char="Ø"/>
            </a:pPr>
            <a:r>
              <a:rPr lang="en-US">
                <a:latin typeface="Georgia"/>
                <a:ea typeface="Calibri"/>
                <a:cs typeface="Calibri"/>
              </a:rPr>
              <a:t>Lack of performance</a:t>
            </a:r>
          </a:p>
          <a:p>
            <a:pPr>
              <a:buFont typeface="Wingdings" panose="020B0604020202020204" pitchFamily="34" charset="0"/>
              <a:buChar char="Ø"/>
            </a:pPr>
            <a:r>
              <a:rPr lang="en-US">
                <a:latin typeface="Georgia"/>
                <a:ea typeface="Calibri"/>
                <a:cs typeface="Calibri"/>
              </a:rPr>
              <a:t>Unfavorable for the employees</a:t>
            </a:r>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Employees Brainstorming in a Business Meeting · Free Stock Video">
            <a:extLst>
              <a:ext uri="{FF2B5EF4-FFF2-40B4-BE49-F238E27FC236}">
                <a16:creationId xmlns:a16="http://schemas.microsoft.com/office/drawing/2014/main" id="{E0067D52-7F3E-0508-E855-D06C3E9B7EC6}"/>
              </a:ext>
            </a:extLst>
          </p:cNvPr>
          <p:cNvPicPr>
            <a:picLocks noChangeAspect="1"/>
          </p:cNvPicPr>
          <p:nvPr/>
        </p:nvPicPr>
        <p:blipFill rotWithShape="1">
          <a:blip r:embed="rId2"/>
          <a:srcRect l="29113" r="12453"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2"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12897CB5-189B-D980-D2F0-3CE9650B7AEB}"/>
              </a:ext>
            </a:extLst>
          </p:cNvPr>
          <p:cNvPicPr>
            <a:picLocks noChangeAspect="1"/>
          </p:cNvPicPr>
          <p:nvPr/>
        </p:nvPicPr>
        <p:blipFill rotWithShape="1">
          <a:blip r:embed="rId3"/>
          <a:srcRect l="28630" r="-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959463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Job Enlargement Vs Job Enrichment - Difference and Comparison - The ...">
            <a:extLst>
              <a:ext uri="{FF2B5EF4-FFF2-40B4-BE49-F238E27FC236}">
                <a16:creationId xmlns:a16="http://schemas.microsoft.com/office/drawing/2014/main" id="{C40EB854-1C3C-3961-24DA-5062AB0CF76B}"/>
              </a:ext>
            </a:extLst>
          </p:cNvPr>
          <p:cNvPicPr>
            <a:picLocks noGrp="1" noChangeAspect="1"/>
          </p:cNvPicPr>
          <p:nvPr>
            <p:ph idx="1"/>
          </p:nvPr>
        </p:nvPicPr>
        <p:blipFill>
          <a:blip r:embed="rId2"/>
          <a:stretch>
            <a:fillRect/>
          </a:stretch>
        </p:blipFill>
        <p:spPr>
          <a:xfrm>
            <a:off x="643467" y="1752346"/>
            <a:ext cx="10905066" cy="3353307"/>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63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7265110-39BA-626D-9CD6-428EDA234961}"/>
              </a:ext>
            </a:extLst>
          </p:cNvPr>
          <p:cNvSpPr>
            <a:spLocks noGrp="1"/>
          </p:cNvSpPr>
          <p:nvPr>
            <p:ph type="title"/>
          </p:nvPr>
        </p:nvSpPr>
        <p:spPr>
          <a:xfrm>
            <a:off x="640080" y="1243013"/>
            <a:ext cx="3855720" cy="4371974"/>
          </a:xfrm>
        </p:spPr>
        <p:txBody>
          <a:bodyPr>
            <a:normAutofit/>
          </a:bodyPr>
          <a:lstStyle/>
          <a:p>
            <a:r>
              <a:rPr lang="en-US" sz="3600" i="1">
                <a:solidFill>
                  <a:schemeClr val="tx2"/>
                </a:solidFill>
                <a:cs typeface="Calibri Light"/>
              </a:rPr>
              <a:t>JOB ENLARGEMENT</a:t>
            </a:r>
            <a:endParaRPr lang="en-US" sz="3600" i="1">
              <a:solidFill>
                <a:schemeClr val="tx2"/>
              </a:solidFill>
            </a:endParaRPr>
          </a:p>
        </p:txBody>
      </p:sp>
      <p:sp>
        <p:nvSpPr>
          <p:cNvPr id="3" name="Content Placeholder 2">
            <a:extLst>
              <a:ext uri="{FF2B5EF4-FFF2-40B4-BE49-F238E27FC236}">
                <a16:creationId xmlns:a16="http://schemas.microsoft.com/office/drawing/2014/main" id="{518A0C94-5638-62D3-5710-B209B9039B37}"/>
              </a:ext>
            </a:extLst>
          </p:cNvPr>
          <p:cNvSpPr>
            <a:spLocks noGrp="1"/>
          </p:cNvSpPr>
          <p:nvPr>
            <p:ph idx="1"/>
          </p:nvPr>
        </p:nvSpPr>
        <p:spPr>
          <a:xfrm>
            <a:off x="5640238" y="804672"/>
            <a:ext cx="6011978" cy="5273500"/>
          </a:xfrm>
        </p:spPr>
        <p:txBody>
          <a:bodyPr vert="horz" lIns="91440" tIns="45720" rIns="91440" bIns="45720" rtlCol="0" anchor="ctr">
            <a:noAutofit/>
          </a:bodyPr>
          <a:lstStyle/>
          <a:p>
            <a:pPr marL="0" indent="0">
              <a:buNone/>
            </a:pPr>
            <a:r>
              <a:rPr lang="en-US" b="1">
                <a:ea typeface="+mn-lt"/>
                <a:cs typeface="+mn-lt"/>
              </a:rPr>
              <a:t>Job enlargement is all about adding additional responsibilities to a role within the same level.</a:t>
            </a:r>
            <a:r>
              <a:rPr lang="en-US">
                <a:ea typeface="+mn-lt"/>
                <a:cs typeface="+mn-lt"/>
              </a:rPr>
              <a:t> </a:t>
            </a:r>
          </a:p>
          <a:p>
            <a:endParaRPr lang="en-US">
              <a:ea typeface="+mn-lt"/>
              <a:cs typeface="+mn-lt"/>
            </a:endParaRPr>
          </a:p>
          <a:p>
            <a:pPr marL="0" indent="0">
              <a:buNone/>
            </a:pPr>
            <a:r>
              <a:rPr lang="en-US">
                <a:ea typeface="+mn-lt"/>
                <a:cs typeface="+mn-lt"/>
              </a:rPr>
              <a:t>For example, an employee might take on more planning activities within their role, rather than assigning these tasks to their manager. Think of it as a form of vertical job expansion. The idea is that, with added responsibilities and challenges, there’s less time for employees to be bored.</a:t>
            </a:r>
            <a:endParaRPr lang="en-US">
              <a:cs typeface="Calibri"/>
            </a:endParaRPr>
          </a:p>
        </p:txBody>
      </p:sp>
    </p:spTree>
    <p:extLst>
      <p:ext uri="{BB962C8B-B14F-4D97-AF65-F5344CB8AC3E}">
        <p14:creationId xmlns:p14="http://schemas.microsoft.com/office/powerpoint/2010/main" val="2367673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C2CCC-6554-1170-C433-EF4D989EFE88}"/>
              </a:ext>
            </a:extLst>
          </p:cNvPr>
          <p:cNvSpPr>
            <a:spLocks noGrp="1"/>
          </p:cNvSpPr>
          <p:nvPr>
            <p:ph idx="1"/>
          </p:nvPr>
        </p:nvSpPr>
        <p:spPr>
          <a:xfrm>
            <a:off x="838200" y="3177096"/>
            <a:ext cx="10644996" cy="2827338"/>
          </a:xfrm>
        </p:spPr>
        <p:txBody>
          <a:bodyPr vert="horz" lIns="91440" tIns="45720" rIns="91440" bIns="45720" rtlCol="0" anchor="b">
            <a:normAutofit lnSpcReduction="10000"/>
          </a:bodyPr>
          <a:lstStyle/>
          <a:p>
            <a:pPr>
              <a:buNone/>
            </a:pPr>
            <a:r>
              <a:rPr lang="en-US" b="1">
                <a:latin typeface="Georgia"/>
              </a:rPr>
              <a:t>Example of Job Enlargement</a:t>
            </a:r>
            <a:endParaRPr lang="en-US">
              <a:latin typeface="Georgia"/>
            </a:endParaRPr>
          </a:p>
          <a:p>
            <a:pPr algn="just">
              <a:buFont typeface="Wingdings" panose="020B0604020202020204" pitchFamily="34" charset="0"/>
              <a:buChar char="Ø"/>
            </a:pPr>
            <a:r>
              <a:rPr lang="en-US" sz="2000">
                <a:latin typeface="Georgia"/>
                <a:ea typeface="+mn-lt"/>
                <a:cs typeface="+mn-lt"/>
              </a:rPr>
              <a:t>A marketing coordinator works for a company and is responsible for managing the company’s social media accounts, creating email campaigns, and coordinating events. The company decides to enlarge their job to provide the marketing coordinator with more challenging and fulfilling work.</a:t>
            </a:r>
            <a:endParaRPr lang="en-US" sz="2000">
              <a:latin typeface="Georgia"/>
              <a:cs typeface="Calibri"/>
            </a:endParaRPr>
          </a:p>
          <a:p>
            <a:pPr algn="just">
              <a:buNone/>
            </a:pPr>
            <a:r>
              <a:rPr lang="en-US" sz="2000">
                <a:latin typeface="Georgia"/>
                <a:ea typeface="+mn-lt"/>
                <a:cs typeface="+mn-lt"/>
              </a:rPr>
              <a:t>The company adds the additional responsibilities of creating and implementing a content marketing strategy, conducting market research, and managing the company’s website. The marketing coordinator is also responsible for creating and managing paid advertising campaigns.</a:t>
            </a:r>
            <a:endParaRPr lang="en-US" sz="1800">
              <a:latin typeface="Georgia"/>
              <a:cs typeface="Calibri" panose="020F0502020204030204"/>
            </a:endParaRPr>
          </a:p>
          <a:p>
            <a:pPr marL="0" indent="0">
              <a:buNone/>
            </a:pPr>
            <a:endParaRPr lang="en-US" sz="1400" b="1">
              <a:latin typeface="Georgia"/>
              <a:ea typeface="+mn-lt"/>
              <a:cs typeface="+mn-lt"/>
            </a:endParaRPr>
          </a:p>
        </p:txBody>
      </p:sp>
      <p:graphicFrame>
        <p:nvGraphicFramePr>
          <p:cNvPr id="626" name="Diagram 625">
            <a:extLst>
              <a:ext uri="{FF2B5EF4-FFF2-40B4-BE49-F238E27FC236}">
                <a16:creationId xmlns:a16="http://schemas.microsoft.com/office/drawing/2014/main" id="{829F9C48-813E-83DA-5C9D-1625867D1E21}"/>
              </a:ext>
            </a:extLst>
          </p:cNvPr>
          <p:cNvGraphicFramePr/>
          <p:nvPr>
            <p:extLst>
              <p:ext uri="{D42A27DB-BD31-4B8C-83A1-F6EECF244321}">
                <p14:modId xmlns:p14="http://schemas.microsoft.com/office/powerpoint/2010/main" val="2663272439"/>
              </p:ext>
            </p:extLst>
          </p:nvPr>
        </p:nvGraphicFramePr>
        <p:xfrm>
          <a:off x="3824378" y="-240102"/>
          <a:ext cx="4888301"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97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21D336E-BB04-7E1F-3D85-03D981358055}"/>
              </a:ext>
            </a:extLst>
          </p:cNvPr>
          <p:cNvSpPr>
            <a:spLocks/>
          </p:cNvSpPr>
          <p:nvPr/>
        </p:nvSpPr>
        <p:spPr>
          <a:xfrm>
            <a:off x="1262063" y="1285875"/>
            <a:ext cx="6065838" cy="4105275"/>
          </a:xfrm>
          <a:prstGeom prst="rect">
            <a:avLst/>
          </a:prstGeom>
        </p:spPr>
        <p:txBody>
          <a:bodyPr vert="horz" wrap="square" lIns="91440" tIns="45720" rIns="91440" bIns="45720" rtlCol="0" anchor="t">
            <a:normAutofit/>
          </a:bodyPr>
          <a:lstStyle/>
          <a:p>
            <a:pPr defTabSz="905256">
              <a:lnSpc>
                <a:spcPct val="90000"/>
              </a:lnSpc>
              <a:spcAft>
                <a:spcPts val="600"/>
              </a:spcAft>
            </a:pPr>
            <a:r>
              <a:rPr lang="en-US" sz="2000" b="1" kern="1200">
                <a:latin typeface="Georgia"/>
                <a:ea typeface="+mn-lt"/>
                <a:cs typeface="+mn-lt"/>
              </a:rPr>
              <a:t>This should include the:</a:t>
            </a:r>
            <a:endParaRPr lang="en-US" sz="2000" b="1" kern="1200">
              <a:latin typeface="Georgia"/>
              <a:ea typeface="+mn-ea"/>
              <a:cs typeface="Calibri"/>
            </a:endParaRPr>
          </a:p>
          <a:p>
            <a:pPr defTabSz="905256">
              <a:lnSpc>
                <a:spcPct val="90000"/>
              </a:lnSpc>
              <a:spcAft>
                <a:spcPts val="600"/>
              </a:spcAft>
            </a:pPr>
            <a:endParaRPr lang="en-US" sz="2000" kern="1200">
              <a:solidFill>
                <a:schemeClr val="tx1"/>
              </a:solidFill>
              <a:latin typeface="Georgia"/>
              <a:ea typeface="+mn-ea"/>
              <a:cs typeface="Calibri"/>
            </a:endParaRPr>
          </a:p>
          <a:p>
            <a:pPr defTabSz="905256">
              <a:lnSpc>
                <a:spcPct val="90000"/>
              </a:lnSpc>
              <a:spcAft>
                <a:spcPts val="600"/>
              </a:spcAft>
            </a:pPr>
            <a:r>
              <a:rPr lang="en-US" sz="2000" b="1" kern="1200">
                <a:solidFill>
                  <a:schemeClr val="tx1"/>
                </a:solidFill>
                <a:latin typeface="Georgia"/>
                <a:ea typeface="+mn-lt"/>
                <a:cs typeface="+mn-lt"/>
              </a:rPr>
              <a:t>Knowledge</a:t>
            </a:r>
            <a:r>
              <a:rPr lang="en-US" sz="2000" kern="1200">
                <a:solidFill>
                  <a:schemeClr val="tx1"/>
                </a:solidFill>
                <a:latin typeface="Georgia"/>
                <a:ea typeface="+mn-lt"/>
                <a:cs typeface="+mn-lt"/>
              </a:rPr>
              <a:t>: Knowledge is the degree to which a job holder must know specific technical material.</a:t>
            </a:r>
            <a:endParaRPr lang="en-US" sz="2000" kern="1200">
              <a:solidFill>
                <a:schemeClr val="tx1"/>
              </a:solidFill>
              <a:latin typeface="Georgia"/>
              <a:ea typeface="+mn-ea"/>
              <a:cs typeface="Calibri"/>
            </a:endParaRPr>
          </a:p>
          <a:p>
            <a:pPr defTabSz="905256">
              <a:lnSpc>
                <a:spcPct val="90000"/>
              </a:lnSpc>
              <a:spcAft>
                <a:spcPts val="600"/>
              </a:spcAft>
            </a:pPr>
            <a:r>
              <a:rPr lang="en-US" sz="2000" b="1" kern="1200">
                <a:solidFill>
                  <a:schemeClr val="tx1"/>
                </a:solidFill>
                <a:latin typeface="Georgia"/>
                <a:ea typeface="+mn-lt"/>
                <a:cs typeface="+mn-lt"/>
              </a:rPr>
              <a:t>Skill</a:t>
            </a:r>
            <a:r>
              <a:rPr lang="en-US" sz="2000" kern="1200">
                <a:solidFill>
                  <a:schemeClr val="tx1"/>
                </a:solidFill>
                <a:latin typeface="Georgia"/>
                <a:ea typeface="+mn-lt"/>
                <a:cs typeface="+mn-lt"/>
              </a:rPr>
              <a:t>: Skill is defined as adequate performance on tasks requiring tools, equipment, and machinery.</a:t>
            </a:r>
            <a:endParaRPr lang="en-US" sz="2000" kern="1200">
              <a:solidFill>
                <a:schemeClr val="tx1"/>
              </a:solidFill>
              <a:latin typeface="Georgia"/>
              <a:ea typeface="+mn-ea"/>
              <a:cs typeface="Calibri"/>
            </a:endParaRPr>
          </a:p>
          <a:p>
            <a:pPr defTabSz="905256">
              <a:lnSpc>
                <a:spcPct val="90000"/>
              </a:lnSpc>
              <a:spcAft>
                <a:spcPts val="600"/>
              </a:spcAft>
            </a:pPr>
            <a:r>
              <a:rPr lang="en-US" sz="2000" b="1" kern="1200">
                <a:solidFill>
                  <a:schemeClr val="tx1"/>
                </a:solidFill>
                <a:latin typeface="Georgia"/>
                <a:ea typeface="+mn-lt"/>
                <a:cs typeface="+mn-lt"/>
              </a:rPr>
              <a:t>Abilities:</a:t>
            </a:r>
            <a:r>
              <a:rPr lang="en-US" sz="2000" kern="1200">
                <a:solidFill>
                  <a:schemeClr val="tx1"/>
                </a:solidFill>
                <a:latin typeface="Georgia"/>
                <a:ea typeface="+mn-lt"/>
                <a:cs typeface="+mn-lt"/>
              </a:rPr>
              <a:t> Abilities refers to the physical and material capabilities needed to perform tasks not requiring the use of tools, equipment, and machinery. Further, where the job is completed must be considered.</a:t>
            </a:r>
            <a:endParaRPr lang="en-US" sz="2000">
              <a:latin typeface="Georgia"/>
              <a:ea typeface="Calibri"/>
              <a:cs typeface="Calibri"/>
            </a:endParaRPr>
          </a:p>
        </p:txBody>
      </p:sp>
      <p:sp>
        <p:nvSpPr>
          <p:cNvPr id="4" name="Content Placeholder 3">
            <a:extLst>
              <a:ext uri="{FF2B5EF4-FFF2-40B4-BE49-F238E27FC236}">
                <a16:creationId xmlns:a16="http://schemas.microsoft.com/office/drawing/2014/main" id="{1652169B-7745-0F06-F767-78FE7D5B72B6}"/>
              </a:ext>
            </a:extLst>
          </p:cNvPr>
          <p:cNvSpPr>
            <a:spLocks/>
          </p:cNvSpPr>
          <p:nvPr/>
        </p:nvSpPr>
        <p:spPr>
          <a:xfrm>
            <a:off x="7394575" y="1285875"/>
            <a:ext cx="3532188" cy="4105275"/>
          </a:xfrm>
          <a:prstGeom prst="rect">
            <a:avLst/>
          </a:prstGeom>
        </p:spPr>
        <p:txBody>
          <a:bodyPr vert="horz" wrap="square" lIns="91440" tIns="45720" rIns="91440" bIns="45720" rtlCol="0" anchor="t">
            <a:normAutofit/>
          </a:bodyPr>
          <a:lstStyle/>
          <a:p>
            <a:pPr defTabSz="905256">
              <a:lnSpc>
                <a:spcPct val="90000"/>
              </a:lnSpc>
              <a:spcAft>
                <a:spcPts val="600"/>
              </a:spcAft>
            </a:pPr>
            <a:r>
              <a:rPr lang="en-US" b="1" kern="1200">
                <a:latin typeface="Georgia"/>
                <a:ea typeface="+mn-ea"/>
                <a:cs typeface="Calibri"/>
              </a:rPr>
              <a:t>Types of information to be collected by a job analysis are shown below:</a:t>
            </a:r>
          </a:p>
          <a:p>
            <a:pPr defTabSz="905256">
              <a:lnSpc>
                <a:spcPct val="90000"/>
              </a:lnSpc>
              <a:spcAft>
                <a:spcPts val="600"/>
              </a:spcAft>
            </a:pPr>
            <a:endParaRPr lang="en-US" kern="1200">
              <a:solidFill>
                <a:schemeClr val="tx1"/>
              </a:solidFill>
              <a:latin typeface="Georgia"/>
              <a:ea typeface="+mn-ea"/>
              <a:cs typeface="Calibri"/>
            </a:endParaRPr>
          </a:p>
          <a:p>
            <a:pPr marL="342900" indent="-342900" defTabSz="905256">
              <a:lnSpc>
                <a:spcPct val="90000"/>
              </a:lnSpc>
              <a:spcAft>
                <a:spcPts val="600"/>
              </a:spcAft>
              <a:buFont typeface="Wingdings"/>
              <a:buChar char="Ø"/>
            </a:pPr>
            <a:r>
              <a:rPr lang="en-US" kern="1200">
                <a:solidFill>
                  <a:schemeClr val="tx1"/>
                </a:solidFill>
                <a:latin typeface="Georgia"/>
                <a:ea typeface="+mn-ea"/>
                <a:cs typeface="Calibri"/>
              </a:rPr>
              <a:t>Work activities.</a:t>
            </a:r>
            <a:endParaRPr lang="en-US" kern="1200">
              <a:solidFill>
                <a:schemeClr val="tx1"/>
              </a:solidFill>
              <a:latin typeface="Georgia"/>
              <a:cs typeface="Calibri"/>
            </a:endParaRPr>
          </a:p>
          <a:p>
            <a:pPr marL="342900" indent="-342900" defTabSz="905256">
              <a:lnSpc>
                <a:spcPct val="90000"/>
              </a:lnSpc>
              <a:spcAft>
                <a:spcPts val="600"/>
              </a:spcAft>
              <a:buFont typeface="Wingdings"/>
              <a:buChar char="Ø"/>
            </a:pPr>
            <a:r>
              <a:rPr lang="en-US" kern="1200">
                <a:solidFill>
                  <a:schemeClr val="tx1"/>
                </a:solidFill>
                <a:latin typeface="Georgia"/>
                <a:ea typeface="+mn-ea"/>
                <a:cs typeface="Calibri"/>
              </a:rPr>
              <a:t>Work-oriented activities.</a:t>
            </a:r>
            <a:endParaRPr lang="en-US" kern="1200">
              <a:solidFill>
                <a:schemeClr val="tx1"/>
              </a:solidFill>
              <a:latin typeface="Georgia"/>
              <a:cs typeface="Calibri"/>
            </a:endParaRPr>
          </a:p>
          <a:p>
            <a:pPr marL="342900" indent="-342900" defTabSz="905256">
              <a:lnSpc>
                <a:spcPct val="90000"/>
              </a:lnSpc>
              <a:spcAft>
                <a:spcPts val="600"/>
              </a:spcAft>
              <a:buFont typeface="Wingdings"/>
              <a:buChar char="Ø"/>
            </a:pPr>
            <a:r>
              <a:rPr lang="en-US" kern="1200">
                <a:solidFill>
                  <a:schemeClr val="tx1"/>
                </a:solidFill>
                <a:latin typeface="Georgia"/>
                <a:ea typeface="+mn-ea"/>
                <a:cs typeface="Calibri"/>
              </a:rPr>
              <a:t>Machines, tools, equipment, and work aids are used.</a:t>
            </a:r>
            <a:endParaRPr lang="en-US" kern="1200">
              <a:solidFill>
                <a:schemeClr val="tx1"/>
              </a:solidFill>
              <a:latin typeface="Georgia"/>
              <a:cs typeface="Calibri"/>
            </a:endParaRPr>
          </a:p>
          <a:p>
            <a:pPr marL="342900" indent="-342900" defTabSz="905256">
              <a:lnSpc>
                <a:spcPct val="90000"/>
              </a:lnSpc>
              <a:spcAft>
                <a:spcPts val="600"/>
              </a:spcAft>
              <a:buFont typeface="Wingdings"/>
              <a:buChar char="Ø"/>
            </a:pPr>
            <a:r>
              <a:rPr lang="en-US" kern="1200">
                <a:solidFill>
                  <a:schemeClr val="tx1"/>
                </a:solidFill>
                <a:latin typeface="Georgia"/>
                <a:ea typeface="+mn-ea"/>
                <a:cs typeface="Calibri"/>
              </a:rPr>
              <a:t>Job-related tangible and intangible.</a:t>
            </a:r>
            <a:endParaRPr lang="en-US" kern="1200">
              <a:solidFill>
                <a:schemeClr val="tx1"/>
              </a:solidFill>
              <a:latin typeface="Georgia"/>
              <a:cs typeface="Calibri"/>
            </a:endParaRPr>
          </a:p>
          <a:p>
            <a:pPr marL="342900" indent="-342900" defTabSz="905256">
              <a:lnSpc>
                <a:spcPct val="90000"/>
              </a:lnSpc>
              <a:spcAft>
                <a:spcPts val="600"/>
              </a:spcAft>
              <a:buFont typeface="Wingdings"/>
              <a:buChar char="Ø"/>
            </a:pPr>
            <a:r>
              <a:rPr lang="en-US" kern="1200">
                <a:solidFill>
                  <a:schemeClr val="tx1"/>
                </a:solidFill>
                <a:latin typeface="Georgia"/>
                <a:ea typeface="+mn-ea"/>
                <a:cs typeface="Calibri"/>
              </a:rPr>
              <a:t>Work performance.</a:t>
            </a:r>
            <a:endParaRPr lang="en-US" kern="1200">
              <a:solidFill>
                <a:schemeClr val="tx1"/>
              </a:solidFill>
              <a:latin typeface="Georgia"/>
              <a:cs typeface="Calibri"/>
            </a:endParaRPr>
          </a:p>
          <a:p>
            <a:pPr marL="342900" indent="-342900" defTabSz="905256">
              <a:lnSpc>
                <a:spcPct val="90000"/>
              </a:lnSpc>
              <a:spcAft>
                <a:spcPts val="600"/>
              </a:spcAft>
              <a:buFont typeface="Wingdings"/>
              <a:buChar char="Ø"/>
            </a:pPr>
            <a:r>
              <a:rPr lang="en-US" kern="1200">
                <a:solidFill>
                  <a:schemeClr val="tx1"/>
                </a:solidFill>
                <a:latin typeface="Georgia"/>
                <a:ea typeface="+mn-ea"/>
                <a:cs typeface="Calibri"/>
              </a:rPr>
              <a:t>Job context.</a:t>
            </a:r>
            <a:endParaRPr lang="en-US" kern="1200">
              <a:solidFill>
                <a:schemeClr val="tx1"/>
              </a:solidFill>
              <a:latin typeface="Georgia"/>
              <a:cs typeface="Calibri"/>
            </a:endParaRPr>
          </a:p>
          <a:p>
            <a:pPr marL="342900" indent="-342900" defTabSz="905256">
              <a:lnSpc>
                <a:spcPct val="90000"/>
              </a:lnSpc>
              <a:spcAft>
                <a:spcPts val="600"/>
              </a:spcAft>
              <a:buFont typeface="Wingdings"/>
              <a:buChar char="Ø"/>
            </a:pPr>
            <a:r>
              <a:rPr lang="en-US" kern="1200">
                <a:solidFill>
                  <a:schemeClr val="tx1"/>
                </a:solidFill>
                <a:latin typeface="Georgia"/>
                <a:ea typeface="+mn-ea"/>
                <a:cs typeface="Calibri"/>
              </a:rPr>
              <a:t>Personal requirement.</a:t>
            </a:r>
            <a:endParaRPr lang="en-US" kern="1200">
              <a:solidFill>
                <a:schemeClr val="tx1"/>
              </a:solidFill>
              <a:latin typeface="Georgia"/>
              <a:cs typeface="Calibri"/>
            </a:endParaRPr>
          </a:p>
          <a:p>
            <a:pPr>
              <a:lnSpc>
                <a:spcPct val="90000"/>
              </a:lnSpc>
              <a:spcAft>
                <a:spcPts val="600"/>
              </a:spcAft>
            </a:pPr>
            <a:endParaRPr lang="en-US">
              <a:latin typeface="Georgia"/>
              <a:ea typeface="Calibri"/>
              <a:cs typeface="Calibri"/>
            </a:endParaRPr>
          </a:p>
        </p:txBody>
      </p:sp>
    </p:spTree>
    <p:extLst>
      <p:ext uri="{BB962C8B-B14F-4D97-AF65-F5344CB8AC3E}">
        <p14:creationId xmlns:p14="http://schemas.microsoft.com/office/powerpoint/2010/main" val="2859919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4E4-2999-D429-9874-72E0D0CDEE6A}"/>
              </a:ext>
            </a:extLst>
          </p:cNvPr>
          <p:cNvSpPr>
            <a:spLocks noGrp="1"/>
          </p:cNvSpPr>
          <p:nvPr>
            <p:ph type="title"/>
          </p:nvPr>
        </p:nvSpPr>
        <p:spPr>
          <a:xfrm>
            <a:off x="838200" y="365125"/>
            <a:ext cx="10515600" cy="736092"/>
          </a:xfrm>
        </p:spPr>
        <p:txBody>
          <a:bodyPr/>
          <a:lstStyle/>
          <a:p>
            <a:r>
              <a:rPr lang="en-US" b="1" i="1">
                <a:cs typeface="Calibri Light"/>
              </a:rPr>
              <a:t>JOB ROTATION</a:t>
            </a:r>
            <a:endParaRPr lang="en-US" b="1" i="1"/>
          </a:p>
        </p:txBody>
      </p:sp>
      <p:sp>
        <p:nvSpPr>
          <p:cNvPr id="3" name="Content Placeholder 2">
            <a:extLst>
              <a:ext uri="{FF2B5EF4-FFF2-40B4-BE49-F238E27FC236}">
                <a16:creationId xmlns:a16="http://schemas.microsoft.com/office/drawing/2014/main" id="{4EA21A00-8228-D333-00D6-5369086E30A3}"/>
              </a:ext>
            </a:extLst>
          </p:cNvPr>
          <p:cNvSpPr>
            <a:spLocks noGrp="1"/>
          </p:cNvSpPr>
          <p:nvPr>
            <p:ph idx="1"/>
          </p:nvPr>
        </p:nvSpPr>
        <p:spPr>
          <a:xfrm>
            <a:off x="838200" y="1250531"/>
            <a:ext cx="10515600" cy="1015791"/>
          </a:xfrm>
        </p:spPr>
        <p:txBody>
          <a:bodyPr vert="horz" lIns="91440" tIns="45720" rIns="91440" bIns="45720" rtlCol="0" anchor="t">
            <a:normAutofit/>
          </a:bodyPr>
          <a:lstStyle/>
          <a:p>
            <a:pPr marL="0" indent="0">
              <a:buNone/>
            </a:pPr>
            <a:r>
              <a:rPr lang="en-US" sz="2000">
                <a:latin typeface="Georgia"/>
                <a:ea typeface="+mn-lt"/>
                <a:cs typeface="+mn-lt"/>
              </a:rPr>
              <a:t>Job rotation is a human resources management practice where employees are moved between different roles or departments within an </a:t>
            </a:r>
            <a:r>
              <a:rPr lang="en-US" sz="2000" err="1">
                <a:latin typeface="Georgia"/>
                <a:ea typeface="+mn-lt"/>
                <a:cs typeface="+mn-lt"/>
              </a:rPr>
              <a:t>organisation</a:t>
            </a:r>
            <a:r>
              <a:rPr lang="en-US" sz="2000">
                <a:latin typeface="Georgia"/>
                <a:ea typeface="+mn-lt"/>
                <a:cs typeface="+mn-lt"/>
              </a:rPr>
              <a:t> or its subsidiaries for a specified period.</a:t>
            </a:r>
            <a:endParaRPr lang="en-US" sz="2000">
              <a:latin typeface="Georgia"/>
              <a:cs typeface="Calibri" panose="020F0502020204030204"/>
            </a:endParaRPr>
          </a:p>
        </p:txBody>
      </p:sp>
      <p:sp>
        <p:nvSpPr>
          <p:cNvPr id="482" name="TextBox 481">
            <a:extLst>
              <a:ext uri="{FF2B5EF4-FFF2-40B4-BE49-F238E27FC236}">
                <a16:creationId xmlns:a16="http://schemas.microsoft.com/office/drawing/2014/main" id="{45793274-B4FD-D98E-30B7-440D2479CA43}"/>
              </a:ext>
            </a:extLst>
          </p:cNvPr>
          <p:cNvSpPr txBox="1"/>
          <p:nvPr/>
        </p:nvSpPr>
        <p:spPr>
          <a:xfrm>
            <a:off x="842981" y="3880284"/>
            <a:ext cx="23562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cs typeface="Calibri"/>
              </a:rPr>
              <a:t>OBJECTIVES</a:t>
            </a:r>
            <a:endParaRPr lang="en-US" sz="3200" b="1"/>
          </a:p>
        </p:txBody>
      </p:sp>
      <p:cxnSp>
        <p:nvCxnSpPr>
          <p:cNvPr id="531" name="Straight Arrow Connector 530">
            <a:extLst>
              <a:ext uri="{FF2B5EF4-FFF2-40B4-BE49-F238E27FC236}">
                <a16:creationId xmlns:a16="http://schemas.microsoft.com/office/drawing/2014/main" id="{C0A3C725-F4AA-DF03-A892-D8A2D270BFB9}"/>
              </a:ext>
            </a:extLst>
          </p:cNvPr>
          <p:cNvCxnSpPr/>
          <p:nvPr/>
        </p:nvCxnSpPr>
        <p:spPr>
          <a:xfrm flipH="1">
            <a:off x="3497400" y="2654600"/>
            <a:ext cx="12652" cy="3674852"/>
          </a:xfrm>
          <a:prstGeom prst="straightConnector1">
            <a:avLst/>
          </a:prstGeom>
        </p:spPr>
        <p:style>
          <a:lnRef idx="3">
            <a:schemeClr val="dk1"/>
          </a:lnRef>
          <a:fillRef idx="0">
            <a:schemeClr val="dk1"/>
          </a:fillRef>
          <a:effectRef idx="2">
            <a:schemeClr val="dk1"/>
          </a:effectRef>
          <a:fontRef idx="minor">
            <a:schemeClr val="tx1"/>
          </a:fontRef>
        </p:style>
      </p:cxnSp>
      <p:graphicFrame>
        <p:nvGraphicFramePr>
          <p:cNvPr id="533" name="Diagram 532">
            <a:extLst>
              <a:ext uri="{FF2B5EF4-FFF2-40B4-BE49-F238E27FC236}">
                <a16:creationId xmlns:a16="http://schemas.microsoft.com/office/drawing/2014/main" id="{878E16D4-C1F4-103B-82A9-05111AB2E117}"/>
              </a:ext>
            </a:extLst>
          </p:cNvPr>
          <p:cNvGraphicFramePr/>
          <p:nvPr/>
        </p:nvGraphicFramePr>
        <p:xfrm>
          <a:off x="4873924" y="2649747"/>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02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25DC0-1891-1EDC-C4CC-097C7B582960}"/>
              </a:ext>
            </a:extLst>
          </p:cNvPr>
          <p:cNvSpPr>
            <a:spLocks noGrp="1"/>
          </p:cNvSpPr>
          <p:nvPr>
            <p:ph type="title"/>
          </p:nvPr>
        </p:nvSpPr>
        <p:spPr>
          <a:xfrm>
            <a:off x="838200" y="556995"/>
            <a:ext cx="10515600" cy="1133693"/>
          </a:xfrm>
        </p:spPr>
        <p:txBody>
          <a:bodyPr>
            <a:normAutofit/>
          </a:bodyPr>
          <a:lstStyle/>
          <a:p>
            <a:r>
              <a:rPr lang="en-US" b="1" i="1"/>
              <a:t>TYPES OF JOB ROTATION PROCESSES</a:t>
            </a:r>
            <a:endParaRPr lang="en-US" b="1" i="1">
              <a:cs typeface="Calibri Light"/>
            </a:endParaRPr>
          </a:p>
        </p:txBody>
      </p:sp>
      <p:graphicFrame>
        <p:nvGraphicFramePr>
          <p:cNvPr id="7" name="Content Placeholder 6">
            <a:extLst>
              <a:ext uri="{FF2B5EF4-FFF2-40B4-BE49-F238E27FC236}">
                <a16:creationId xmlns:a16="http://schemas.microsoft.com/office/drawing/2014/main" id="{67B8F367-6113-56B7-10F0-D6EEA5AB3B0D}"/>
              </a:ext>
            </a:extLst>
          </p:cNvPr>
          <p:cNvGraphicFramePr>
            <a:graphicFrameLocks noGrp="1"/>
          </p:cNvGraphicFramePr>
          <p:nvPr>
            <p:ph idx="1"/>
            <p:extLst>
              <p:ext uri="{D42A27DB-BD31-4B8C-83A1-F6EECF244321}">
                <p14:modId xmlns:p14="http://schemas.microsoft.com/office/powerpoint/2010/main" val="1360912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322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4DDE0-9B8A-45D5-7E38-774043EBBECC}"/>
              </a:ext>
            </a:extLst>
          </p:cNvPr>
          <p:cNvSpPr>
            <a:spLocks noGrp="1"/>
          </p:cNvSpPr>
          <p:nvPr>
            <p:ph type="title"/>
          </p:nvPr>
        </p:nvSpPr>
        <p:spPr>
          <a:xfrm>
            <a:off x="838200" y="556995"/>
            <a:ext cx="10515600" cy="1133693"/>
          </a:xfrm>
        </p:spPr>
        <p:txBody>
          <a:bodyPr>
            <a:normAutofit/>
          </a:bodyPr>
          <a:lstStyle/>
          <a:p>
            <a:r>
              <a:rPr lang="en-US" sz="4800" b="1" i="1">
                <a:cs typeface="Calibri Light"/>
              </a:rPr>
              <a:t>IMPLEMENTATION OF JOB ROTATION</a:t>
            </a:r>
          </a:p>
        </p:txBody>
      </p:sp>
      <p:graphicFrame>
        <p:nvGraphicFramePr>
          <p:cNvPr id="4" name="Content Placeholder 3">
            <a:extLst>
              <a:ext uri="{FF2B5EF4-FFF2-40B4-BE49-F238E27FC236}">
                <a16:creationId xmlns:a16="http://schemas.microsoft.com/office/drawing/2014/main" id="{85E88154-1573-EC2D-133E-735189D9581E}"/>
              </a:ext>
            </a:extLst>
          </p:cNvPr>
          <p:cNvGraphicFramePr>
            <a:graphicFrameLocks noGrp="1"/>
          </p:cNvGraphicFramePr>
          <p:nvPr>
            <p:ph idx="1"/>
            <p:extLst>
              <p:ext uri="{D42A27DB-BD31-4B8C-83A1-F6EECF244321}">
                <p14:modId xmlns:p14="http://schemas.microsoft.com/office/powerpoint/2010/main" val="13767942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11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3F51-4BA4-DDAB-7D11-C14D1C8792E9}"/>
              </a:ext>
            </a:extLst>
          </p:cNvPr>
          <p:cNvSpPr>
            <a:spLocks noGrp="1"/>
          </p:cNvSpPr>
          <p:nvPr>
            <p:ph type="title"/>
          </p:nvPr>
        </p:nvSpPr>
        <p:spPr>
          <a:xfrm>
            <a:off x="838200" y="365125"/>
            <a:ext cx="10515600" cy="1325563"/>
          </a:xfrm>
        </p:spPr>
        <p:txBody>
          <a:bodyPr>
            <a:normAutofit/>
          </a:bodyPr>
          <a:lstStyle/>
          <a:p>
            <a:r>
              <a:rPr lang="en-US" b="1" u="sng">
                <a:latin typeface="Calibri"/>
                <a:ea typeface="Calibri"/>
                <a:cs typeface="Calibri"/>
              </a:rPr>
              <a:t>TERMINOLOGY USED IN JOB ANALYSIS</a:t>
            </a:r>
            <a:endParaRPr lang="en-US" b="1" u="sng">
              <a:latin typeface="Calibri"/>
              <a:ea typeface="Calibri Light"/>
              <a:cs typeface="Calibri Light"/>
            </a:endParaRPr>
          </a:p>
        </p:txBody>
      </p:sp>
      <p:sp>
        <p:nvSpPr>
          <p:cNvPr id="3" name="Content Placeholder 2">
            <a:extLst>
              <a:ext uri="{FF2B5EF4-FFF2-40B4-BE49-F238E27FC236}">
                <a16:creationId xmlns:a16="http://schemas.microsoft.com/office/drawing/2014/main" id="{562ABE2D-3433-0B96-BC52-A09D3D8975BF}"/>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1800" b="1">
                <a:latin typeface="Georgia"/>
                <a:ea typeface="+mn-lt"/>
                <a:cs typeface="+mn-lt"/>
              </a:rPr>
              <a:t>Task:</a:t>
            </a:r>
            <a:r>
              <a:rPr lang="en-US" sz="1800">
                <a:latin typeface="Georgia"/>
                <a:ea typeface="+mn-lt"/>
                <a:cs typeface="+mn-lt"/>
              </a:rPr>
              <a:t> An identifiable work activity carried out for a specific purpose. For example, typing a letter.</a:t>
            </a:r>
            <a:endParaRPr lang="en-US" sz="1800">
              <a:latin typeface="Georgia"/>
              <a:ea typeface="Calibri" panose="020F0502020204030204"/>
              <a:cs typeface="Calibri" panose="020F0502020204030204"/>
            </a:endParaRPr>
          </a:p>
          <a:p>
            <a:pPr marL="0" indent="0">
              <a:buNone/>
            </a:pPr>
            <a:r>
              <a:rPr lang="en-US" sz="1800" b="1">
                <a:latin typeface="Georgia"/>
                <a:ea typeface="+mn-lt"/>
                <a:cs typeface="+mn-lt"/>
              </a:rPr>
              <a:t>Duty</a:t>
            </a:r>
            <a:r>
              <a:rPr lang="en-US" sz="1800">
                <a:latin typeface="Georgia"/>
                <a:ea typeface="+mn-lt"/>
                <a:cs typeface="+mn-lt"/>
              </a:rPr>
              <a:t>: Several tasks that are related to some sequence of events. For example, pick up, sort out, and deliver incoming mail.</a:t>
            </a:r>
            <a:endParaRPr lang="en-US" sz="1800">
              <a:latin typeface="Georgia"/>
              <a:ea typeface="Calibri" panose="020F0502020204030204"/>
              <a:cs typeface="Calibri" panose="020F0502020204030204"/>
            </a:endParaRPr>
          </a:p>
          <a:p>
            <a:pPr marL="0" indent="0">
              <a:buNone/>
            </a:pPr>
            <a:r>
              <a:rPr lang="en-US" sz="1800" b="1">
                <a:latin typeface="Georgia"/>
                <a:ea typeface="+mn-lt"/>
                <a:cs typeface="+mn-lt"/>
              </a:rPr>
              <a:t>Position</a:t>
            </a:r>
            <a:r>
              <a:rPr lang="en-US" sz="1800">
                <a:latin typeface="Georgia"/>
                <a:ea typeface="+mn-lt"/>
                <a:cs typeface="+mn-lt"/>
              </a:rPr>
              <a:t>: A collection of tasks and duties which are performed by one person. For example, the P.A. to Chairman receives visitors, takes dictation, operates the computer, answers queries, attends to complaints, and helps students.</a:t>
            </a:r>
            <a:endParaRPr lang="en-US" sz="1800">
              <a:latin typeface="Georgia"/>
              <a:ea typeface="Calibri" panose="020F0502020204030204"/>
              <a:cs typeface="Calibri" panose="020F0502020204030204"/>
            </a:endParaRPr>
          </a:p>
          <a:p>
            <a:pPr marL="0" indent="0">
              <a:buNone/>
            </a:pPr>
            <a:r>
              <a:rPr lang="en-US" sz="1800" b="1">
                <a:latin typeface="Georgia"/>
                <a:ea typeface="+mn-lt"/>
                <a:cs typeface="+mn-lt"/>
              </a:rPr>
              <a:t>Job</a:t>
            </a:r>
            <a:r>
              <a:rPr lang="en-US" sz="1800">
                <a:latin typeface="Georgia"/>
                <a:ea typeface="+mn-lt"/>
                <a:cs typeface="+mn-lt"/>
              </a:rPr>
              <a:t>: A group of positions similar in their significant duties. For example, the job of salesmen, technical assistants, computer programmers, etc.</a:t>
            </a:r>
            <a:endParaRPr lang="en-US" sz="1800">
              <a:latin typeface="Georgia"/>
              <a:ea typeface="Calibri" panose="020F0502020204030204"/>
              <a:cs typeface="Calibri" panose="020F0502020204030204"/>
            </a:endParaRPr>
          </a:p>
          <a:p>
            <a:pPr marL="0" indent="0">
              <a:buNone/>
            </a:pPr>
            <a:r>
              <a:rPr lang="en-US" sz="1800" b="1">
                <a:latin typeface="Georgia"/>
                <a:ea typeface="+mn-lt"/>
                <a:cs typeface="+mn-lt"/>
              </a:rPr>
              <a:t>Job Families</a:t>
            </a:r>
            <a:r>
              <a:rPr lang="en-US" sz="1800">
                <a:latin typeface="Georgia"/>
                <a:ea typeface="+mn-lt"/>
                <a:cs typeface="+mn-lt"/>
              </a:rPr>
              <a:t>: Groups of different jobs that need similar skills. For example, sales jobs and clerical jobs in different departments.</a:t>
            </a:r>
            <a:endParaRPr lang="en-US" sz="1800">
              <a:latin typeface="Georgia"/>
              <a:ea typeface="Calibri" panose="020F0502020204030204"/>
              <a:cs typeface="Calibri" panose="020F0502020204030204"/>
            </a:endParaRPr>
          </a:p>
          <a:p>
            <a:pPr marL="0" indent="0">
              <a:buNone/>
            </a:pPr>
            <a:r>
              <a:rPr lang="en-US" sz="1800" b="1">
                <a:latin typeface="Georgia"/>
                <a:ea typeface="+mn-lt"/>
                <a:cs typeface="+mn-lt"/>
              </a:rPr>
              <a:t>Job Code</a:t>
            </a:r>
            <a:r>
              <a:rPr lang="en-US" sz="1800">
                <a:latin typeface="Georgia"/>
                <a:ea typeface="+mn-lt"/>
                <a:cs typeface="+mn-lt"/>
              </a:rPr>
              <a:t>: A job code uses numbers, letters, or both to provide a quick summary of a job and its content.</a:t>
            </a:r>
            <a:endParaRPr lang="en-US" sz="1800">
              <a:latin typeface="Georgia"/>
              <a:ea typeface="Calibri" panose="020F0502020204030204"/>
              <a:cs typeface="Calibri" panose="020F0502020204030204"/>
            </a:endParaRPr>
          </a:p>
          <a:p>
            <a:pPr marL="0" indent="0">
              <a:buNone/>
            </a:pPr>
            <a:r>
              <a:rPr lang="en-US" sz="1800" b="1">
                <a:latin typeface="Georgia"/>
                <a:ea typeface="+mn-lt"/>
                <a:cs typeface="+mn-lt"/>
              </a:rPr>
              <a:t>Job Classification</a:t>
            </a:r>
            <a:r>
              <a:rPr lang="en-US" sz="1800">
                <a:latin typeface="Georgia"/>
                <a:ea typeface="+mn-lt"/>
                <a:cs typeface="+mn-lt"/>
              </a:rPr>
              <a:t>: The grouping of jobs on some basis, such as the nature of work done or the level of pay. For example, skilled, semiskilled, and unskilled Grade II and III officers in a Bank.</a:t>
            </a:r>
            <a:endParaRPr lang="en-US" sz="1800">
              <a:latin typeface="Georgia"/>
              <a:ea typeface="Calibri" panose="020F0502020204030204"/>
              <a:cs typeface="Calibri" panose="020F0502020204030204"/>
            </a:endParaRPr>
          </a:p>
          <a:p>
            <a:endParaRPr lang="en-US" sz="1800">
              <a:latin typeface="Georgia"/>
            </a:endParaRPr>
          </a:p>
          <a:p>
            <a:pPr marL="0" indent="0">
              <a:buNone/>
            </a:pPr>
            <a:endParaRPr lang="en-US" sz="1800">
              <a:latin typeface="Georgia"/>
              <a:ea typeface="Calibri"/>
              <a:cs typeface="Calibri"/>
            </a:endParaRPr>
          </a:p>
        </p:txBody>
      </p:sp>
    </p:spTree>
    <p:extLst>
      <p:ext uri="{BB962C8B-B14F-4D97-AF65-F5344CB8AC3E}">
        <p14:creationId xmlns:p14="http://schemas.microsoft.com/office/powerpoint/2010/main" val="99005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1B81-0707-216A-9285-A2F7CB32DEE7}"/>
              </a:ext>
            </a:extLst>
          </p:cNvPr>
          <p:cNvSpPr>
            <a:spLocks noGrp="1"/>
          </p:cNvSpPr>
          <p:nvPr>
            <p:ph type="title"/>
          </p:nvPr>
        </p:nvSpPr>
        <p:spPr>
          <a:xfrm>
            <a:off x="838200" y="365125"/>
            <a:ext cx="10515600" cy="1325563"/>
          </a:xfrm>
        </p:spPr>
        <p:txBody>
          <a:bodyPr>
            <a:normAutofit/>
          </a:bodyPr>
          <a:lstStyle/>
          <a:p>
            <a:r>
              <a:rPr lang="en-US" b="1" u="sng">
                <a:latin typeface="Calibri"/>
                <a:ea typeface="Calibri"/>
                <a:cs typeface="Calibri"/>
              </a:rPr>
              <a:t>TERMINOLOGY USED IN JOB ANALYSIS</a:t>
            </a:r>
            <a:endParaRPr lang="en-US" u="sng">
              <a:latin typeface="Calibri"/>
              <a:ea typeface="Calibri"/>
              <a:cs typeface="Calibri"/>
            </a:endParaRPr>
          </a:p>
        </p:txBody>
      </p:sp>
      <p:sp>
        <p:nvSpPr>
          <p:cNvPr id="3" name="Content Placeholder 2">
            <a:extLst>
              <a:ext uri="{FF2B5EF4-FFF2-40B4-BE49-F238E27FC236}">
                <a16:creationId xmlns:a16="http://schemas.microsoft.com/office/drawing/2014/main" id="{9D6DFDB7-1E3A-D266-D25C-BF649E721544}"/>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2000" b="1">
                <a:latin typeface="Georgia"/>
                <a:ea typeface="Calibri"/>
                <a:cs typeface="Calibri"/>
              </a:rPr>
              <a:t>Job Analysis:</a:t>
            </a:r>
            <a:r>
              <a:rPr lang="en-US" sz="2000">
                <a:latin typeface="Georgia"/>
                <a:ea typeface="Calibri"/>
                <a:cs typeface="Calibri"/>
              </a:rPr>
              <a:t> The process of gathering information about a job.</a:t>
            </a:r>
            <a:endParaRPr lang="en-US" sz="2000"/>
          </a:p>
          <a:p>
            <a:pPr marL="0" indent="0">
              <a:buNone/>
            </a:pPr>
            <a:r>
              <a:rPr lang="en-US" sz="2000" b="1">
                <a:latin typeface="Georgia"/>
                <a:ea typeface="Calibri"/>
                <a:cs typeface="Calibri"/>
              </a:rPr>
              <a:t>Job Description</a:t>
            </a:r>
            <a:r>
              <a:rPr lang="en-US" sz="2000">
                <a:latin typeface="Georgia"/>
                <a:ea typeface="Calibri"/>
                <a:cs typeface="Calibri"/>
              </a:rPr>
              <a:t>: A written summary of tasks, duties, and responsibilities of a job.</a:t>
            </a:r>
          </a:p>
          <a:p>
            <a:pPr marL="0" indent="0">
              <a:buNone/>
            </a:pPr>
            <a:r>
              <a:rPr lang="en-US" sz="2000" b="1">
                <a:latin typeface="Georgia"/>
                <a:ea typeface="Calibri"/>
                <a:cs typeface="Calibri"/>
              </a:rPr>
              <a:t>Job Specification:</a:t>
            </a:r>
            <a:r>
              <a:rPr lang="en-US" sz="2000">
                <a:latin typeface="Georgia"/>
                <a:ea typeface="Calibri"/>
                <a:cs typeface="Calibri"/>
              </a:rPr>
              <a:t> The minimum skills, education, and experience necessary for an individual to do a job.</a:t>
            </a:r>
          </a:p>
          <a:p>
            <a:pPr marL="0" indent="0">
              <a:buNone/>
            </a:pPr>
            <a:r>
              <a:rPr lang="en-US" sz="2000" b="1">
                <a:latin typeface="Georgia"/>
                <a:ea typeface="Calibri"/>
                <a:cs typeface="Calibri"/>
              </a:rPr>
              <a:t>Job Evaluation</a:t>
            </a:r>
            <a:r>
              <a:rPr lang="en-US" sz="2000">
                <a:latin typeface="Georgia"/>
                <a:ea typeface="Calibri"/>
                <a:cs typeface="Calibri"/>
              </a:rPr>
              <a:t>: A systematic procedure for finding the relative worth of a job.</a:t>
            </a:r>
          </a:p>
          <a:p>
            <a:pPr marL="0" indent="0">
              <a:buNone/>
            </a:pPr>
            <a:r>
              <a:rPr lang="en-US" sz="2000" b="1">
                <a:latin typeface="Georgia"/>
                <a:ea typeface="Calibri"/>
                <a:cs typeface="Calibri"/>
              </a:rPr>
              <a:t>Job Sharing:</a:t>
            </a:r>
            <a:r>
              <a:rPr lang="en-US" sz="2000">
                <a:latin typeface="Georgia"/>
                <a:ea typeface="Calibri"/>
                <a:cs typeface="Calibri"/>
              </a:rPr>
              <a:t> It is a scheduling innovation that allows two or more workers to share a job.</a:t>
            </a:r>
          </a:p>
          <a:p>
            <a:pPr marL="0" indent="0">
              <a:buNone/>
            </a:pPr>
            <a:r>
              <a:rPr lang="en-US" sz="2000" b="1">
                <a:latin typeface="Georgia"/>
                <a:ea typeface="Calibri"/>
                <a:cs typeface="Calibri"/>
              </a:rPr>
              <a:t>Job Design</a:t>
            </a:r>
            <a:r>
              <a:rPr lang="en-US" sz="2000">
                <a:latin typeface="Georgia"/>
                <a:ea typeface="Calibri"/>
                <a:cs typeface="Calibri"/>
              </a:rPr>
              <a:t>: A conscious effort to organize tasks, duties, and responsibilities into a unit of work to achieve a certain objective.</a:t>
            </a:r>
          </a:p>
          <a:p>
            <a:pPr marL="0" indent="0">
              <a:buNone/>
            </a:pPr>
            <a:r>
              <a:rPr lang="en-US" sz="2000" b="1">
                <a:latin typeface="Georgia"/>
                <a:ea typeface="Calibri"/>
                <a:cs typeface="Calibri"/>
              </a:rPr>
              <a:t>Job Rotation:</a:t>
            </a:r>
            <a:r>
              <a:rPr lang="en-US" sz="2000">
                <a:latin typeface="Georgia"/>
                <a:ea typeface="Calibri"/>
                <a:cs typeface="Calibri"/>
              </a:rPr>
              <a:t> Moving employees horizontally or vertically to expand their skills, knowledge, or activities.</a:t>
            </a:r>
          </a:p>
          <a:p>
            <a:pPr marL="0" indent="0">
              <a:buNone/>
            </a:pPr>
            <a:r>
              <a:rPr lang="en-US" sz="2000" b="1">
                <a:latin typeface="Georgia"/>
                <a:ea typeface="Calibri"/>
                <a:cs typeface="Calibri"/>
              </a:rPr>
              <a:t>Job Enrichment:</a:t>
            </a:r>
            <a:r>
              <a:rPr lang="en-US" sz="2000">
                <a:latin typeface="Georgia"/>
                <a:ea typeface="Calibri"/>
                <a:cs typeface="Calibri"/>
              </a:rPr>
              <a:t> Adding more responsibilities, autonomy, and control to a job.</a:t>
            </a:r>
          </a:p>
          <a:p>
            <a:endParaRPr lang="en-US" sz="2000">
              <a:latin typeface="Georgia"/>
              <a:ea typeface="Calibri"/>
              <a:cs typeface="Calibri"/>
            </a:endParaRPr>
          </a:p>
        </p:txBody>
      </p:sp>
    </p:spTree>
    <p:extLst>
      <p:ext uri="{BB962C8B-B14F-4D97-AF65-F5344CB8AC3E}">
        <p14:creationId xmlns:p14="http://schemas.microsoft.com/office/powerpoint/2010/main" val="328371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BB3A-DEBA-AB17-123A-BB2B98748F77}"/>
              </a:ext>
            </a:extLst>
          </p:cNvPr>
          <p:cNvSpPr>
            <a:spLocks noGrp="1"/>
          </p:cNvSpPr>
          <p:nvPr>
            <p:ph type="title"/>
          </p:nvPr>
        </p:nvSpPr>
        <p:spPr>
          <a:xfrm>
            <a:off x="4878238" y="2651125"/>
            <a:ext cx="2579299" cy="1339940"/>
          </a:xfrm>
        </p:spPr>
        <p:txBody>
          <a:bodyPr>
            <a:normAutofit fontScale="90000"/>
          </a:bodyPr>
          <a:lstStyle/>
          <a:p>
            <a:pPr algn="ctr"/>
            <a:r>
              <a:rPr lang="en-US" b="1">
                <a:ea typeface="Calibri Light"/>
                <a:cs typeface="Calibri Light"/>
              </a:rPr>
              <a:t>STEPS IN JOB ANALYSIS</a:t>
            </a:r>
          </a:p>
        </p:txBody>
      </p:sp>
      <p:graphicFrame>
        <p:nvGraphicFramePr>
          <p:cNvPr id="242" name="Diagram 241">
            <a:extLst>
              <a:ext uri="{FF2B5EF4-FFF2-40B4-BE49-F238E27FC236}">
                <a16:creationId xmlns:a16="http://schemas.microsoft.com/office/drawing/2014/main" id="{D7500BC6-7D7E-74E0-D021-E23C5499DE61}"/>
              </a:ext>
            </a:extLst>
          </p:cNvPr>
          <p:cNvGraphicFramePr/>
          <p:nvPr/>
        </p:nvGraphicFramePr>
        <p:xfrm>
          <a:off x="2731699" y="248728"/>
          <a:ext cx="6718825" cy="603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846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DBA08-1F61-1370-B78B-132D1B20A06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i="1" kern="1200">
                <a:solidFill>
                  <a:srgbClr val="FFFFFF"/>
                </a:solidFill>
                <a:latin typeface="+mj-lt"/>
                <a:ea typeface="+mj-ea"/>
                <a:cs typeface="+mj-cs"/>
              </a:rPr>
              <a:t>PROBLEMS WITH JOB ANALYSIS</a:t>
            </a:r>
          </a:p>
        </p:txBody>
      </p:sp>
      <p:pic>
        <p:nvPicPr>
          <p:cNvPr id="4" name="Content Placeholder 3" descr="Problems with Job Analysis">
            <a:extLst>
              <a:ext uri="{FF2B5EF4-FFF2-40B4-BE49-F238E27FC236}">
                <a16:creationId xmlns:a16="http://schemas.microsoft.com/office/drawing/2014/main" id="{38D2A939-1CAE-EC88-83D8-1519FFA4E801}"/>
              </a:ext>
            </a:extLst>
          </p:cNvPr>
          <p:cNvPicPr>
            <a:picLocks noChangeAspect="1"/>
          </p:cNvPicPr>
          <p:nvPr/>
        </p:nvPicPr>
        <p:blipFill>
          <a:blip r:embed="rId2"/>
          <a:stretch>
            <a:fillRect/>
          </a:stretch>
        </p:blipFill>
        <p:spPr>
          <a:xfrm>
            <a:off x="4038600" y="1067406"/>
            <a:ext cx="7188199" cy="4719798"/>
          </a:xfrm>
          <a:prstGeom prst="rect">
            <a:avLst/>
          </a:prstGeom>
        </p:spPr>
      </p:pic>
    </p:spTree>
    <p:extLst>
      <p:ext uri="{BB962C8B-B14F-4D97-AF65-F5344CB8AC3E}">
        <p14:creationId xmlns:p14="http://schemas.microsoft.com/office/powerpoint/2010/main" val="427335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093C-FD84-3E73-B5D1-4177B0E887B6}"/>
              </a:ext>
            </a:extLst>
          </p:cNvPr>
          <p:cNvSpPr>
            <a:spLocks noGrp="1"/>
          </p:cNvSpPr>
          <p:nvPr>
            <p:ph type="title"/>
          </p:nvPr>
        </p:nvSpPr>
        <p:spPr>
          <a:xfrm>
            <a:off x="876693" y="741391"/>
            <a:ext cx="4597747" cy="739185"/>
          </a:xfrm>
        </p:spPr>
        <p:txBody>
          <a:bodyPr anchor="b">
            <a:normAutofit/>
          </a:bodyPr>
          <a:lstStyle/>
          <a:p>
            <a:r>
              <a:rPr lang="en-US" sz="3600" b="1">
                <a:ea typeface="Calibri Light"/>
                <a:cs typeface="Calibri Light"/>
              </a:rPr>
              <a:t>JOB DESIGN</a:t>
            </a:r>
            <a:endParaRPr lang="en-US" sz="3600" b="1">
              <a:cs typeface="Calibri Light"/>
            </a:endParaRPr>
          </a:p>
        </p:txBody>
      </p:sp>
      <p:sp>
        <p:nvSpPr>
          <p:cNvPr id="3" name="Content Placeholder 2">
            <a:extLst>
              <a:ext uri="{FF2B5EF4-FFF2-40B4-BE49-F238E27FC236}">
                <a16:creationId xmlns:a16="http://schemas.microsoft.com/office/drawing/2014/main" id="{AE51FC40-C83B-F7B9-688E-DDBA76D6A1A7}"/>
              </a:ext>
            </a:extLst>
          </p:cNvPr>
          <p:cNvSpPr>
            <a:spLocks noGrp="1"/>
          </p:cNvSpPr>
          <p:nvPr>
            <p:ph idx="1"/>
          </p:nvPr>
        </p:nvSpPr>
        <p:spPr>
          <a:xfrm>
            <a:off x="876693" y="1713967"/>
            <a:ext cx="4827783" cy="4195455"/>
          </a:xfrm>
        </p:spPr>
        <p:txBody>
          <a:bodyPr vert="horz" lIns="91440" tIns="45720" rIns="91440" bIns="45720" rtlCol="0" anchor="t">
            <a:normAutofit/>
          </a:bodyPr>
          <a:lstStyle/>
          <a:p>
            <a:r>
              <a:rPr lang="en-US" sz="2000">
                <a:ea typeface="+mn-lt"/>
                <a:cs typeface="+mn-lt"/>
              </a:rPr>
              <a:t>Job design is a continuous, systematic process of organizing job-related tasks, responsibilities, functions, and duties.</a:t>
            </a:r>
            <a:endParaRPr lang="en-US" sz="2000">
              <a:ea typeface="Calibri" panose="020F0502020204030204"/>
              <a:cs typeface="Calibri" panose="020F0502020204030204"/>
            </a:endParaRPr>
          </a:p>
          <a:p>
            <a:r>
              <a:rPr lang="en-US" sz="2000">
                <a:ea typeface="+mn-lt"/>
                <a:cs typeface="+mn-lt"/>
              </a:rPr>
              <a:t>It integrates content related to a job to achieve specific objectives. The process plays a vital role as it affects the productivity of employees and organizations.</a:t>
            </a:r>
            <a:endParaRPr lang="en-US" sz="2000"/>
          </a:p>
          <a:p>
            <a:r>
              <a:rPr lang="en-US" sz="2000">
                <a:ea typeface="+mn-lt"/>
                <a:cs typeface="+mn-lt"/>
              </a:rPr>
              <a:t>Job design is the next step after job analysis that outlines and organizes tasks and responsibilities associated with a specific job. Job design integrates job responsibilities and qualifications or skills required to perform the same.</a:t>
            </a:r>
            <a:endParaRPr lang="en-US" sz="2000">
              <a:ea typeface="Calibri"/>
              <a:cs typeface="Calibri"/>
            </a:endParaRPr>
          </a:p>
          <a:p>
            <a:pPr marL="0" indent="0">
              <a:buNone/>
            </a:pPr>
            <a:endParaRPr lang="en-US" sz="2000">
              <a:ea typeface="Calibri"/>
              <a:cs typeface="Calibri"/>
            </a:endParaRPr>
          </a:p>
        </p:txBody>
      </p:sp>
      <p:pic>
        <p:nvPicPr>
          <p:cNvPr id="5" name="Picture 4" descr="A diagram of techniques of job design&#10;&#10;Description automatically generated">
            <a:extLst>
              <a:ext uri="{FF2B5EF4-FFF2-40B4-BE49-F238E27FC236}">
                <a16:creationId xmlns:a16="http://schemas.microsoft.com/office/drawing/2014/main" id="{3BA5EA6B-62C5-B48C-9922-D1F96C9D59ED}"/>
              </a:ext>
            </a:extLst>
          </p:cNvPr>
          <p:cNvPicPr>
            <a:picLocks noChangeAspect="1"/>
          </p:cNvPicPr>
          <p:nvPr/>
        </p:nvPicPr>
        <p:blipFill>
          <a:blip r:embed="rId2"/>
          <a:stretch>
            <a:fillRect/>
          </a:stretch>
        </p:blipFill>
        <p:spPr>
          <a:xfrm>
            <a:off x="6132784" y="867064"/>
            <a:ext cx="5245496" cy="5048790"/>
          </a:xfrm>
          <a:prstGeom prst="rect">
            <a:avLst/>
          </a:prstGeom>
        </p:spPr>
      </p:pic>
      <p:grpSp>
        <p:nvGrpSpPr>
          <p:cNvPr id="56" name="Group 55">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45" name="Rectangle 44">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549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3482D5-EF19-7B31-7144-410A85B96ED5}"/>
              </a:ext>
            </a:extLst>
          </p:cNvPr>
          <p:cNvSpPr>
            <a:spLocks noGrp="1"/>
          </p:cNvSpPr>
          <p:nvPr>
            <p:ph type="title"/>
          </p:nvPr>
        </p:nvSpPr>
        <p:spPr>
          <a:xfrm>
            <a:off x="1383564" y="348865"/>
            <a:ext cx="9718111" cy="1576446"/>
          </a:xfrm>
        </p:spPr>
        <p:txBody>
          <a:bodyPr anchor="ctr">
            <a:normAutofit/>
          </a:bodyPr>
          <a:lstStyle/>
          <a:p>
            <a:r>
              <a:rPr lang="en-US" sz="4000" b="1" i="1">
                <a:solidFill>
                  <a:srgbClr val="FFFFFF"/>
                </a:solidFill>
                <a:ea typeface="Calibri Light"/>
                <a:cs typeface="Calibri Light"/>
              </a:rPr>
              <a:t>JOB DESIGN HELPS TO DETERMINE:</a:t>
            </a:r>
          </a:p>
        </p:txBody>
      </p:sp>
      <p:graphicFrame>
        <p:nvGraphicFramePr>
          <p:cNvPr id="4" name="Content Placeholder 3">
            <a:extLst>
              <a:ext uri="{FF2B5EF4-FFF2-40B4-BE49-F238E27FC236}">
                <a16:creationId xmlns:a16="http://schemas.microsoft.com/office/drawing/2014/main" id="{5E7893DC-005C-FDEE-A8F8-49BE170B1CD1}"/>
              </a:ext>
            </a:extLst>
          </p:cNvPr>
          <p:cNvGraphicFramePr>
            <a:graphicFrameLocks noGrp="1"/>
          </p:cNvGraphicFramePr>
          <p:nvPr>
            <p:ph idx="1"/>
            <p:extLst>
              <p:ext uri="{D42A27DB-BD31-4B8C-83A1-F6EECF244321}">
                <p14:modId xmlns:p14="http://schemas.microsoft.com/office/powerpoint/2010/main" val="3988165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237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HUMAN RESOURCE DEVELOPMENT</vt:lpstr>
      <vt:lpstr>JOB ANALYSIS</vt:lpstr>
      <vt:lpstr>PowerPoint Presentation</vt:lpstr>
      <vt:lpstr>TERMINOLOGY USED IN JOB ANALYSIS</vt:lpstr>
      <vt:lpstr>TERMINOLOGY USED IN JOB ANALYSIS</vt:lpstr>
      <vt:lpstr>STEPS IN JOB ANALYSIS</vt:lpstr>
      <vt:lpstr>PROBLEMS WITH JOB ANALYSIS</vt:lpstr>
      <vt:lpstr>JOB DESIGN</vt:lpstr>
      <vt:lpstr>JOB DESIGN HELPS TO DETERMINE:</vt:lpstr>
      <vt:lpstr>FEATURES OF A GOOD JOB DESIGN</vt:lpstr>
      <vt:lpstr>PowerPoint Presentation</vt:lpstr>
      <vt:lpstr>JOB SIMPLIFICATION</vt:lpstr>
      <vt:lpstr> </vt:lpstr>
      <vt:lpstr>IMPORTANCE OF JOB SIMPLIFICATION</vt:lpstr>
      <vt:lpstr>PowerPoint Presentation</vt:lpstr>
      <vt:lpstr>PowerPoint Presentation</vt:lpstr>
      <vt:lpstr>JOB ENRICHMENT</vt:lpstr>
      <vt:lpstr>JOB ENRICHMENT THEORY (HERZBERG'S TWO FACTOR THEORY)</vt:lpstr>
      <vt:lpstr>HERZBERG’S HYGIENE FACTORS</vt:lpstr>
      <vt:lpstr>PowerPoint Presentation</vt:lpstr>
      <vt:lpstr>BENEFITS OF JOB ENRICHMENT</vt:lpstr>
      <vt:lpstr>PowerPoint Presentation</vt:lpstr>
      <vt:lpstr>PRINCIPLES OF JOB ENRICHMENT INCLUDE</vt:lpstr>
      <vt:lpstr>STRATEGIES OF JOB ENRICHMENT</vt:lpstr>
      <vt:lpstr>5 CORE DIMENSIONS OF J.E.</vt:lpstr>
      <vt:lpstr>HURDLES IN JOB ENRICHMENT</vt:lpstr>
      <vt:lpstr>PowerPoint Presentation</vt:lpstr>
      <vt:lpstr>JOB ENLARGEMENT</vt:lpstr>
      <vt:lpstr>PowerPoint Presentation</vt:lpstr>
      <vt:lpstr>JOB ROTATION</vt:lpstr>
      <vt:lpstr>TYPES OF JOB ROTATION PROCESSES</vt:lpstr>
      <vt:lpstr>IMPLEMENTATION OF JOB ROTATION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Sonali Shugani</cp:lastModifiedBy>
  <cp:revision>8</cp:revision>
  <dcterms:created xsi:type="dcterms:W3CDTF">2013-07-15T20:26:40Z</dcterms:created>
  <dcterms:modified xsi:type="dcterms:W3CDTF">2024-04-04T10:13:23Z</dcterms:modified>
</cp:coreProperties>
</file>